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64" r:id="rId5"/>
    <p:sldId id="273" r:id="rId6"/>
    <p:sldId id="265" r:id="rId7"/>
    <p:sldId id="266" r:id="rId8"/>
    <p:sldId id="271" r:id="rId9"/>
    <p:sldId id="267" r:id="rId10"/>
    <p:sldId id="268" r:id="rId11"/>
    <p:sldId id="269" r:id="rId12"/>
    <p:sldId id="270" r:id="rId13"/>
  </p:sldIdLst>
  <p:sldSz cx="18288000" cy="10287000"/>
  <p:notesSz cx="6858000" cy="9144000"/>
  <p:embeddedFontLst>
    <p:embeddedFont>
      <p:font typeface="Lato" panose="020F0502020204030203" pitchFamily="34" charset="0"/>
      <p:regular r:id="rId14"/>
    </p:embeddedFont>
    <p:embeddedFont>
      <p:font typeface="Lato Bold" panose="020F0502020204030203" charset="0"/>
      <p:regular r:id="rId15"/>
    </p:embeddedFont>
    <p:embeddedFont>
      <p:font typeface="Lato Italics" panose="020B0604020202020204" charset="0"/>
      <p:regular r:id="rId16"/>
    </p:embeddedFont>
    <p:embeddedFont>
      <p:font typeface="Poppins Heavy" panose="020B0604020202020204" charset="0"/>
      <p:regular r:id="rId17"/>
    </p:embeddedFont>
    <p:embeddedFont>
      <p:font typeface="Poppins Ultra-Bold" panose="020B0604020202020204" charset="0"/>
      <p:regular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32" d="100"/>
          <a:sy n="32" d="100"/>
        </p:scale>
        <p:origin x="86" y="76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3/5/2024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3/5/2024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3/5/2024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3/5/2024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3/5/2024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‹Nº›</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0.svg"/><Relationship Id="rId7" Type="http://schemas.openxmlformats.org/officeDocument/2006/relationships/image" Target="../media/image19.sv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8.png"/><Relationship Id="rId11" Type="http://schemas.openxmlformats.org/officeDocument/2006/relationships/image" Target="../media/image23.svg"/><Relationship Id="rId5" Type="http://schemas.openxmlformats.org/officeDocument/2006/relationships/image" Target="../media/image17.sv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svg"/></Relationships>
</file>

<file path=ppt/slides/_rels/slide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Imagen 15">
            <a:extLst>
              <a:ext uri="{FF2B5EF4-FFF2-40B4-BE49-F238E27FC236}">
                <a16:creationId xmlns:a16="http://schemas.microsoft.com/office/drawing/2014/main" id="{856755FE-721E-3D5D-298B-92B145BCD6AC}"/>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1000"/>
                    </a14:imgEffect>
                    <a14:imgEffect>
                      <a14:colorTemperature colorTemp="5300"/>
                    </a14:imgEffect>
                    <a14:imgEffect>
                      <a14:saturation sat="400000"/>
                    </a14:imgEffect>
                  </a14:imgLayer>
                </a14:imgProps>
              </a:ext>
            </a:extLst>
          </a:blip>
          <a:stretch>
            <a:fillRect/>
          </a:stretch>
        </p:blipFill>
        <p:spPr>
          <a:xfrm>
            <a:off x="0" y="-41275"/>
            <a:ext cx="10985500" cy="7426325"/>
          </a:xfrm>
          <a:prstGeom prst="rect">
            <a:avLst/>
          </a:prstGeom>
          <a:blipFill dpi="0" rotWithShape="1">
            <a:blip r:embed="rId4">
              <a:alphaModFix amt="54000"/>
            </a:blip>
            <a:srcRect/>
            <a:tile tx="0" ty="0" sx="100000" sy="100000" flip="none" algn="tl"/>
          </a:blipFill>
          <a:effectLst>
            <a:glow rad="127000">
              <a:schemeClr val="accent1">
                <a:alpha val="0"/>
              </a:schemeClr>
            </a:glow>
            <a:outerShdw blurRad="50800" dist="50800" dir="5400000" sx="88000" sy="88000" algn="ctr" rotWithShape="0">
              <a:srgbClr val="000000"/>
            </a:outerShdw>
          </a:effectLst>
        </p:spPr>
      </p:pic>
      <p:grpSp>
        <p:nvGrpSpPr>
          <p:cNvPr id="2" name="Group 2"/>
          <p:cNvGrpSpPr/>
          <p:nvPr/>
        </p:nvGrpSpPr>
        <p:grpSpPr>
          <a:xfrm rot="-2700000">
            <a:off x="15004959" y="1860459"/>
            <a:ext cx="6566081" cy="6566081"/>
            <a:chOff x="0" y="0"/>
            <a:chExt cx="1913890" cy="1913890"/>
          </a:xfrm>
        </p:grpSpPr>
        <p:sp>
          <p:nvSpPr>
            <p:cNvPr id="3" name="Freeform 3"/>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5271FF"/>
            </a:solidFill>
          </p:spPr>
        </p:sp>
      </p:grpSp>
      <p:grpSp>
        <p:nvGrpSpPr>
          <p:cNvPr id="4" name="Group 4"/>
          <p:cNvGrpSpPr/>
          <p:nvPr/>
        </p:nvGrpSpPr>
        <p:grpSpPr>
          <a:xfrm rot="2700000">
            <a:off x="15361560" y="2217060"/>
            <a:ext cx="5852880" cy="5852880"/>
            <a:chOff x="0" y="0"/>
            <a:chExt cx="1913890" cy="1913890"/>
          </a:xfrm>
        </p:grpSpPr>
        <p:sp>
          <p:nvSpPr>
            <p:cNvPr id="5" name="Freeform 5"/>
            <p:cNvSpPr/>
            <p:nvPr/>
          </p:nvSpPr>
          <p:spPr>
            <a:xfrm>
              <a:off x="0" y="0"/>
              <a:ext cx="1913890" cy="1913890"/>
            </a:xfrm>
            <a:custGeom>
              <a:avLst/>
              <a:gdLst/>
              <a:ahLst/>
              <a:cxnLst/>
              <a:rect l="l" t="t" r="r" b="b"/>
              <a:pathLst>
                <a:path w="1913890" h="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FFFFFF"/>
            </a:solidFill>
          </p:spPr>
        </p:sp>
      </p:grpSp>
      <p:grpSp>
        <p:nvGrpSpPr>
          <p:cNvPr id="6" name="Group 6"/>
          <p:cNvGrpSpPr/>
          <p:nvPr/>
        </p:nvGrpSpPr>
        <p:grpSpPr>
          <a:xfrm rot="2700000">
            <a:off x="11143419" y="8163269"/>
            <a:ext cx="6164339" cy="6164339"/>
            <a:chOff x="0" y="0"/>
            <a:chExt cx="1913890" cy="1913890"/>
          </a:xfrm>
        </p:grpSpPr>
        <p:sp>
          <p:nvSpPr>
            <p:cNvPr id="7" name="Freeform 7"/>
            <p:cNvSpPr/>
            <p:nvPr/>
          </p:nvSpPr>
          <p:spPr>
            <a:xfrm>
              <a:off x="0" y="0"/>
              <a:ext cx="1913890" cy="1913890"/>
            </a:xfrm>
            <a:custGeom>
              <a:avLst/>
              <a:gdLst/>
              <a:ahLst/>
              <a:cxnLst/>
              <a:rect l="l" t="t" r="r" b="b"/>
              <a:pathLst>
                <a:path w="1913890" h="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2B4A9D"/>
            </a:solidFill>
          </p:spPr>
        </p:sp>
      </p:grpSp>
      <p:sp>
        <p:nvSpPr>
          <p:cNvPr id="9" name="TextBox 9"/>
          <p:cNvSpPr txBox="1"/>
          <p:nvPr/>
        </p:nvSpPr>
        <p:spPr>
          <a:xfrm>
            <a:off x="2224837" y="3701213"/>
            <a:ext cx="12616379" cy="1368901"/>
          </a:xfrm>
          <a:prstGeom prst="rect">
            <a:avLst/>
          </a:prstGeom>
        </p:spPr>
        <p:txBody>
          <a:bodyPr lIns="0" tIns="0" rIns="0" bIns="0" rtlCol="0" anchor="t">
            <a:spAutoFit/>
          </a:bodyPr>
          <a:lstStyle/>
          <a:p>
            <a:pPr>
              <a:lnSpc>
                <a:spcPts val="10499"/>
              </a:lnSpc>
            </a:pPr>
            <a:r>
              <a:rPr lang="en-US" sz="9600" spc="999" dirty="0">
                <a:solidFill>
                  <a:srgbClr val="5271FF"/>
                </a:solidFill>
                <a:latin typeface="Poppins Heavy"/>
              </a:rPr>
              <a:t>PREPARACIÓN</a:t>
            </a:r>
            <a:endParaRPr lang="en-US" sz="9999" spc="999" dirty="0">
              <a:solidFill>
                <a:srgbClr val="5271FF"/>
              </a:solidFill>
              <a:latin typeface="Poppins Heavy"/>
            </a:endParaRPr>
          </a:p>
        </p:txBody>
      </p:sp>
      <p:sp>
        <p:nvSpPr>
          <p:cNvPr id="10" name="TextBox 10"/>
          <p:cNvSpPr txBox="1"/>
          <p:nvPr/>
        </p:nvSpPr>
        <p:spPr>
          <a:xfrm>
            <a:off x="2224837" y="5041183"/>
            <a:ext cx="12616379" cy="1642757"/>
          </a:xfrm>
          <a:prstGeom prst="rect">
            <a:avLst/>
          </a:prstGeom>
        </p:spPr>
        <p:txBody>
          <a:bodyPr lIns="0" tIns="0" rIns="0" bIns="0" rtlCol="0" anchor="t">
            <a:spAutoFit/>
          </a:bodyPr>
          <a:lstStyle/>
          <a:p>
            <a:pPr>
              <a:lnSpc>
                <a:spcPts val="12600"/>
              </a:lnSpc>
            </a:pPr>
            <a:r>
              <a:rPr lang="en-US" sz="10000" spc="600" dirty="0">
                <a:solidFill>
                  <a:srgbClr val="2B4A9D"/>
                </a:solidFill>
                <a:latin typeface="Poppins Heavy"/>
              </a:rPr>
              <a:t>DE LOS DATOS</a:t>
            </a:r>
            <a:r>
              <a:rPr lang="en-US" sz="12000" spc="600" dirty="0">
                <a:solidFill>
                  <a:srgbClr val="2B4A9D"/>
                </a:solidFill>
                <a:latin typeface="Poppins Heavy"/>
              </a:rPr>
              <a:t> </a:t>
            </a:r>
          </a:p>
        </p:txBody>
      </p:sp>
      <p:sp>
        <p:nvSpPr>
          <p:cNvPr id="11" name="TextBox 11"/>
          <p:cNvSpPr txBox="1"/>
          <p:nvPr/>
        </p:nvSpPr>
        <p:spPr>
          <a:xfrm>
            <a:off x="2224837" y="7260387"/>
            <a:ext cx="12616379" cy="523775"/>
          </a:xfrm>
          <a:prstGeom prst="rect">
            <a:avLst/>
          </a:prstGeom>
        </p:spPr>
        <p:txBody>
          <a:bodyPr lIns="0" tIns="0" rIns="0" bIns="0" rtlCol="0" anchor="t">
            <a:spAutoFit/>
          </a:bodyPr>
          <a:lstStyle/>
          <a:p>
            <a:pPr>
              <a:lnSpc>
                <a:spcPts val="4200"/>
              </a:lnSpc>
            </a:pPr>
            <a:r>
              <a:rPr lang="en-US" sz="3000" spc="300">
                <a:solidFill>
                  <a:srgbClr val="000000"/>
                </a:solidFill>
                <a:latin typeface="Lato"/>
              </a:rPr>
              <a:t>CONNECTING ALL OF US WITH THE WORLD</a:t>
            </a:r>
          </a:p>
        </p:txBody>
      </p:sp>
      <p:sp>
        <p:nvSpPr>
          <p:cNvPr id="13" name="Freeform 13"/>
          <p:cNvSpPr/>
          <p:nvPr/>
        </p:nvSpPr>
        <p:spPr>
          <a:xfrm>
            <a:off x="-4134433" y="1004889"/>
            <a:ext cx="12993464" cy="2102579"/>
          </a:xfrm>
          <a:custGeom>
            <a:avLst/>
            <a:gdLst/>
            <a:ahLst/>
            <a:cxnLst/>
            <a:rect l="l" t="t" r="r" b="b"/>
            <a:pathLst>
              <a:path w="12993464" h="2102579">
                <a:moveTo>
                  <a:pt x="0" y="0"/>
                </a:moveTo>
                <a:lnTo>
                  <a:pt x="12993465" y="0"/>
                </a:lnTo>
                <a:lnTo>
                  <a:pt x="12993465" y="2102578"/>
                </a:lnTo>
                <a:lnTo>
                  <a:pt x="0" y="2102578"/>
                </a:lnTo>
                <a:lnTo>
                  <a:pt x="0" y="0"/>
                </a:lnTo>
                <a:close/>
              </a:path>
            </a:pathLst>
          </a:custGeom>
          <a:blipFill>
            <a:blip r:embed="rId5">
              <a:alphaModFix amt="69000"/>
              <a:extLst>
                <a:ext uri="{96DAC541-7B7A-43D3-8B79-37D633B846F1}">
                  <asvg:svgBlip xmlns:asvg="http://schemas.microsoft.com/office/drawing/2016/SVG/main" r:embed="rId6"/>
                </a:ext>
              </a:extLst>
            </a:blip>
            <a:stretch>
              <a:fillRect/>
            </a:stretch>
          </a:blipFill>
        </p:spPr>
      </p:sp>
      <p:grpSp>
        <p:nvGrpSpPr>
          <p:cNvPr id="14" name="Group 14"/>
          <p:cNvGrpSpPr/>
          <p:nvPr/>
        </p:nvGrpSpPr>
        <p:grpSpPr>
          <a:xfrm>
            <a:off x="0" y="0"/>
            <a:ext cx="541602" cy="10287000"/>
            <a:chOff x="0" y="0"/>
            <a:chExt cx="157867" cy="2998468"/>
          </a:xfrm>
        </p:grpSpPr>
        <p:sp>
          <p:nvSpPr>
            <p:cNvPr id="15" name="Freeform 15"/>
            <p:cNvSpPr/>
            <p:nvPr/>
          </p:nvSpPr>
          <p:spPr>
            <a:xfrm>
              <a:off x="0" y="0"/>
              <a:ext cx="157867" cy="2998468"/>
            </a:xfrm>
            <a:custGeom>
              <a:avLst/>
              <a:gdLst/>
              <a:ahLst/>
              <a:cxnLst/>
              <a:rect l="l" t="t" r="r" b="b"/>
              <a:pathLst>
                <a:path w="157867" h="2998468">
                  <a:moveTo>
                    <a:pt x="0" y="0"/>
                  </a:moveTo>
                  <a:lnTo>
                    <a:pt x="157867" y="0"/>
                  </a:lnTo>
                  <a:lnTo>
                    <a:pt x="157867" y="2998468"/>
                  </a:lnTo>
                  <a:lnTo>
                    <a:pt x="0" y="2998468"/>
                  </a:lnTo>
                  <a:close/>
                </a:path>
              </a:pathLst>
            </a:custGeom>
            <a:solidFill>
              <a:srgbClr val="2B4A9D"/>
            </a:solidFill>
          </p:spPr>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3028950"/>
            <a:ext cx="18288000" cy="7258050"/>
            <a:chOff x="0" y="0"/>
            <a:chExt cx="6671512" cy="2647756"/>
          </a:xfrm>
        </p:grpSpPr>
        <p:sp>
          <p:nvSpPr>
            <p:cNvPr id="3" name="Freeform 3"/>
            <p:cNvSpPr/>
            <p:nvPr/>
          </p:nvSpPr>
          <p:spPr>
            <a:xfrm>
              <a:off x="0" y="0"/>
              <a:ext cx="6671512" cy="2647756"/>
            </a:xfrm>
            <a:custGeom>
              <a:avLst/>
              <a:gdLst/>
              <a:ahLst/>
              <a:cxnLst/>
              <a:rect l="l" t="t" r="r" b="b"/>
              <a:pathLst>
                <a:path w="6671512" h="2647756">
                  <a:moveTo>
                    <a:pt x="0" y="0"/>
                  </a:moveTo>
                  <a:lnTo>
                    <a:pt x="6671512" y="0"/>
                  </a:lnTo>
                  <a:lnTo>
                    <a:pt x="6671512" y="2647756"/>
                  </a:lnTo>
                  <a:lnTo>
                    <a:pt x="0" y="2647756"/>
                  </a:lnTo>
                  <a:close/>
                </a:path>
              </a:pathLst>
            </a:custGeom>
            <a:solidFill>
              <a:srgbClr val="2B4A9D"/>
            </a:solidFill>
          </p:spPr>
        </p:sp>
      </p:grpSp>
      <p:grpSp>
        <p:nvGrpSpPr>
          <p:cNvPr id="4" name="Group 4"/>
          <p:cNvGrpSpPr/>
          <p:nvPr/>
        </p:nvGrpSpPr>
        <p:grpSpPr>
          <a:xfrm>
            <a:off x="0" y="4055969"/>
            <a:ext cx="18288000" cy="764684"/>
            <a:chOff x="0" y="0"/>
            <a:chExt cx="6671512" cy="278959"/>
          </a:xfrm>
        </p:grpSpPr>
        <p:sp>
          <p:nvSpPr>
            <p:cNvPr id="5" name="Freeform 5"/>
            <p:cNvSpPr/>
            <p:nvPr/>
          </p:nvSpPr>
          <p:spPr>
            <a:xfrm>
              <a:off x="0" y="0"/>
              <a:ext cx="6671512" cy="278959"/>
            </a:xfrm>
            <a:custGeom>
              <a:avLst/>
              <a:gdLst/>
              <a:ahLst/>
              <a:cxnLst/>
              <a:rect l="l" t="t" r="r" b="b"/>
              <a:pathLst>
                <a:path w="6671512" h="278959">
                  <a:moveTo>
                    <a:pt x="0" y="0"/>
                  </a:moveTo>
                  <a:lnTo>
                    <a:pt x="6671512" y="0"/>
                  </a:lnTo>
                  <a:lnTo>
                    <a:pt x="6671512" y="278959"/>
                  </a:lnTo>
                  <a:lnTo>
                    <a:pt x="0" y="278959"/>
                  </a:lnTo>
                  <a:close/>
                </a:path>
              </a:pathLst>
            </a:custGeom>
            <a:solidFill>
              <a:srgbClr val="FFFFFF"/>
            </a:solidFill>
          </p:spPr>
        </p:sp>
      </p:grpSp>
      <p:grpSp>
        <p:nvGrpSpPr>
          <p:cNvPr id="6" name="Group 6"/>
          <p:cNvGrpSpPr/>
          <p:nvPr/>
        </p:nvGrpSpPr>
        <p:grpSpPr>
          <a:xfrm rot="381190">
            <a:off x="3807504" y="-705158"/>
            <a:ext cx="18288000" cy="1655287"/>
            <a:chOff x="0" y="0"/>
            <a:chExt cx="6671512" cy="603853"/>
          </a:xfrm>
        </p:grpSpPr>
        <p:sp>
          <p:nvSpPr>
            <p:cNvPr id="7" name="Freeform 7"/>
            <p:cNvSpPr/>
            <p:nvPr/>
          </p:nvSpPr>
          <p:spPr>
            <a:xfrm>
              <a:off x="0" y="0"/>
              <a:ext cx="6671512" cy="603853"/>
            </a:xfrm>
            <a:custGeom>
              <a:avLst/>
              <a:gdLst/>
              <a:ahLst/>
              <a:cxnLst/>
              <a:rect l="l" t="t" r="r" b="b"/>
              <a:pathLst>
                <a:path w="6671512" h="603853">
                  <a:moveTo>
                    <a:pt x="0" y="0"/>
                  </a:moveTo>
                  <a:lnTo>
                    <a:pt x="6671512" y="0"/>
                  </a:lnTo>
                  <a:lnTo>
                    <a:pt x="6671512" y="603853"/>
                  </a:lnTo>
                  <a:lnTo>
                    <a:pt x="0" y="603853"/>
                  </a:lnTo>
                  <a:close/>
                </a:path>
              </a:pathLst>
            </a:custGeom>
            <a:solidFill>
              <a:srgbClr val="2B4A9D"/>
            </a:solidFill>
          </p:spPr>
        </p:sp>
      </p:grpSp>
      <p:grpSp>
        <p:nvGrpSpPr>
          <p:cNvPr id="8" name="Group 8"/>
          <p:cNvGrpSpPr/>
          <p:nvPr/>
        </p:nvGrpSpPr>
        <p:grpSpPr>
          <a:xfrm rot="-284447">
            <a:off x="-3805812" y="-636028"/>
            <a:ext cx="18288000" cy="1655287"/>
            <a:chOff x="0" y="0"/>
            <a:chExt cx="6671512" cy="603853"/>
          </a:xfrm>
        </p:grpSpPr>
        <p:sp>
          <p:nvSpPr>
            <p:cNvPr id="9" name="Freeform 9"/>
            <p:cNvSpPr/>
            <p:nvPr/>
          </p:nvSpPr>
          <p:spPr>
            <a:xfrm>
              <a:off x="0" y="0"/>
              <a:ext cx="6671512" cy="603853"/>
            </a:xfrm>
            <a:custGeom>
              <a:avLst/>
              <a:gdLst/>
              <a:ahLst/>
              <a:cxnLst/>
              <a:rect l="l" t="t" r="r" b="b"/>
              <a:pathLst>
                <a:path w="6671512" h="603853">
                  <a:moveTo>
                    <a:pt x="0" y="0"/>
                  </a:moveTo>
                  <a:lnTo>
                    <a:pt x="6671512" y="0"/>
                  </a:lnTo>
                  <a:lnTo>
                    <a:pt x="6671512" y="603853"/>
                  </a:lnTo>
                  <a:lnTo>
                    <a:pt x="0" y="603853"/>
                  </a:lnTo>
                  <a:close/>
                </a:path>
              </a:pathLst>
            </a:custGeom>
            <a:solidFill>
              <a:srgbClr val="2B4A9D"/>
            </a:solidFill>
          </p:spPr>
        </p:sp>
      </p:grpSp>
      <p:grpSp>
        <p:nvGrpSpPr>
          <p:cNvPr id="10" name="Group 10"/>
          <p:cNvGrpSpPr/>
          <p:nvPr/>
        </p:nvGrpSpPr>
        <p:grpSpPr>
          <a:xfrm>
            <a:off x="0" y="8759041"/>
            <a:ext cx="18288000" cy="764684"/>
            <a:chOff x="0" y="0"/>
            <a:chExt cx="6671512" cy="278959"/>
          </a:xfrm>
        </p:grpSpPr>
        <p:sp>
          <p:nvSpPr>
            <p:cNvPr id="11" name="Freeform 11"/>
            <p:cNvSpPr/>
            <p:nvPr/>
          </p:nvSpPr>
          <p:spPr>
            <a:xfrm>
              <a:off x="0" y="0"/>
              <a:ext cx="6671512" cy="278959"/>
            </a:xfrm>
            <a:custGeom>
              <a:avLst/>
              <a:gdLst/>
              <a:ahLst/>
              <a:cxnLst/>
              <a:rect l="l" t="t" r="r" b="b"/>
              <a:pathLst>
                <a:path w="6671512" h="278959">
                  <a:moveTo>
                    <a:pt x="0" y="0"/>
                  </a:moveTo>
                  <a:lnTo>
                    <a:pt x="6671512" y="0"/>
                  </a:lnTo>
                  <a:lnTo>
                    <a:pt x="6671512" y="278959"/>
                  </a:lnTo>
                  <a:lnTo>
                    <a:pt x="0" y="278959"/>
                  </a:lnTo>
                  <a:close/>
                </a:path>
              </a:pathLst>
            </a:custGeom>
            <a:solidFill>
              <a:srgbClr val="FFFFFF"/>
            </a:solidFill>
          </p:spPr>
        </p:sp>
      </p:grpSp>
      <p:sp>
        <p:nvSpPr>
          <p:cNvPr id="12" name="TextBox 12"/>
          <p:cNvSpPr txBox="1"/>
          <p:nvPr/>
        </p:nvSpPr>
        <p:spPr>
          <a:xfrm>
            <a:off x="1480498" y="1334028"/>
            <a:ext cx="15327005" cy="1190592"/>
          </a:xfrm>
          <a:prstGeom prst="rect">
            <a:avLst/>
          </a:prstGeom>
        </p:spPr>
        <p:txBody>
          <a:bodyPr lIns="0" tIns="0" rIns="0" bIns="0" rtlCol="0" anchor="t">
            <a:spAutoFit/>
          </a:bodyPr>
          <a:lstStyle/>
          <a:p>
            <a:pPr algn="ctr">
              <a:lnSpc>
                <a:spcPts val="8400"/>
              </a:lnSpc>
            </a:pPr>
            <a:r>
              <a:rPr lang="en-US" sz="8000" spc="400">
                <a:solidFill>
                  <a:srgbClr val="2B4A9D"/>
                </a:solidFill>
                <a:latin typeface="Poppins Ultra-Bold"/>
              </a:rPr>
              <a:t>PRICING PACKAGE</a:t>
            </a:r>
          </a:p>
        </p:txBody>
      </p:sp>
      <p:sp>
        <p:nvSpPr>
          <p:cNvPr id="13" name="TextBox 13"/>
          <p:cNvSpPr txBox="1"/>
          <p:nvPr/>
        </p:nvSpPr>
        <p:spPr>
          <a:xfrm>
            <a:off x="436033" y="5013053"/>
            <a:ext cx="5885548" cy="3333750"/>
          </a:xfrm>
          <a:prstGeom prst="rect">
            <a:avLst/>
          </a:prstGeom>
        </p:spPr>
        <p:txBody>
          <a:bodyPr lIns="0" tIns="0" rIns="0" bIns="0" rtlCol="0" anchor="t">
            <a:spAutoFit/>
          </a:bodyPr>
          <a:lstStyle/>
          <a:p>
            <a:pPr algn="ctr">
              <a:lnSpc>
                <a:spcPts val="3750"/>
              </a:lnSpc>
            </a:pPr>
            <a:r>
              <a:rPr lang="en-US" sz="3000" spc="300">
                <a:solidFill>
                  <a:srgbClr val="FFFFFF"/>
                </a:solidFill>
                <a:latin typeface="Lato Italics"/>
              </a:rPr>
              <a:t>Network Solution</a:t>
            </a:r>
          </a:p>
          <a:p>
            <a:pPr algn="ctr">
              <a:lnSpc>
                <a:spcPts val="3750"/>
              </a:lnSpc>
            </a:pPr>
            <a:r>
              <a:rPr lang="en-US" sz="3000" spc="300">
                <a:solidFill>
                  <a:srgbClr val="FFFFFF"/>
                </a:solidFill>
                <a:latin typeface="Lato Italics"/>
              </a:rPr>
              <a:t>Wireless Terrestrial Broadband Provider</a:t>
            </a:r>
          </a:p>
          <a:p>
            <a:pPr algn="ctr">
              <a:lnSpc>
                <a:spcPts val="3750"/>
              </a:lnSpc>
            </a:pPr>
            <a:r>
              <a:rPr lang="en-US" sz="3000" spc="300">
                <a:solidFill>
                  <a:srgbClr val="FFFFFF"/>
                </a:solidFill>
                <a:latin typeface="Lato Italics"/>
              </a:rPr>
              <a:t>Telecom Value Added Service</a:t>
            </a:r>
          </a:p>
          <a:p>
            <a:pPr algn="ctr">
              <a:lnSpc>
                <a:spcPts val="3750"/>
              </a:lnSpc>
            </a:pPr>
            <a:r>
              <a:rPr lang="en-US" sz="3000" spc="300">
                <a:solidFill>
                  <a:srgbClr val="FFFFFF"/>
                </a:solidFill>
                <a:latin typeface="Lato Italics"/>
              </a:rPr>
              <a:t>Routine checks for one year</a:t>
            </a:r>
          </a:p>
          <a:p>
            <a:pPr algn="ctr">
              <a:lnSpc>
                <a:spcPts val="3750"/>
              </a:lnSpc>
            </a:pPr>
            <a:r>
              <a:rPr lang="en-US" sz="3000" spc="300">
                <a:solidFill>
                  <a:srgbClr val="FFFFFF"/>
                </a:solidFill>
                <a:latin typeface="Lato Italics"/>
              </a:rPr>
              <a:t>Service adjustment in the sixth month</a:t>
            </a:r>
          </a:p>
        </p:txBody>
      </p:sp>
      <p:sp>
        <p:nvSpPr>
          <p:cNvPr id="14" name="TextBox 14"/>
          <p:cNvSpPr txBox="1"/>
          <p:nvPr/>
        </p:nvSpPr>
        <p:spPr>
          <a:xfrm>
            <a:off x="436033" y="4143086"/>
            <a:ext cx="5885548" cy="523775"/>
          </a:xfrm>
          <a:prstGeom prst="rect">
            <a:avLst/>
          </a:prstGeom>
        </p:spPr>
        <p:txBody>
          <a:bodyPr lIns="0" tIns="0" rIns="0" bIns="0" rtlCol="0" anchor="t">
            <a:spAutoFit/>
          </a:bodyPr>
          <a:lstStyle/>
          <a:p>
            <a:pPr algn="ctr">
              <a:lnSpc>
                <a:spcPts val="4200"/>
              </a:lnSpc>
            </a:pPr>
            <a:r>
              <a:rPr lang="en-US" sz="3000" spc="300">
                <a:solidFill>
                  <a:srgbClr val="2B4A9D"/>
                </a:solidFill>
                <a:latin typeface="Lato Bold"/>
              </a:rPr>
              <a:t>FULL SERVICE</a:t>
            </a:r>
          </a:p>
        </p:txBody>
      </p:sp>
      <p:sp>
        <p:nvSpPr>
          <p:cNvPr id="15" name="TextBox 15"/>
          <p:cNvSpPr txBox="1"/>
          <p:nvPr/>
        </p:nvSpPr>
        <p:spPr>
          <a:xfrm>
            <a:off x="436033" y="8846158"/>
            <a:ext cx="5885548" cy="523775"/>
          </a:xfrm>
          <a:prstGeom prst="rect">
            <a:avLst/>
          </a:prstGeom>
        </p:spPr>
        <p:txBody>
          <a:bodyPr lIns="0" tIns="0" rIns="0" bIns="0" rtlCol="0" anchor="t">
            <a:spAutoFit/>
          </a:bodyPr>
          <a:lstStyle/>
          <a:p>
            <a:pPr algn="ctr">
              <a:lnSpc>
                <a:spcPts val="4200"/>
              </a:lnSpc>
            </a:pPr>
            <a:r>
              <a:rPr lang="en-US" sz="3000" spc="300">
                <a:solidFill>
                  <a:srgbClr val="2B4A9D"/>
                </a:solidFill>
                <a:latin typeface="Lato Bold"/>
              </a:rPr>
              <a:t>7000 / YEAR</a:t>
            </a:r>
          </a:p>
        </p:txBody>
      </p:sp>
      <p:sp>
        <p:nvSpPr>
          <p:cNvPr id="16" name="TextBox 16"/>
          <p:cNvSpPr txBox="1"/>
          <p:nvPr/>
        </p:nvSpPr>
        <p:spPr>
          <a:xfrm>
            <a:off x="7065432" y="5251178"/>
            <a:ext cx="4183748" cy="2857500"/>
          </a:xfrm>
          <a:prstGeom prst="rect">
            <a:avLst/>
          </a:prstGeom>
        </p:spPr>
        <p:txBody>
          <a:bodyPr lIns="0" tIns="0" rIns="0" bIns="0" rtlCol="0" anchor="t">
            <a:spAutoFit/>
          </a:bodyPr>
          <a:lstStyle/>
          <a:p>
            <a:pPr algn="ctr">
              <a:lnSpc>
                <a:spcPts val="3750"/>
              </a:lnSpc>
            </a:pPr>
            <a:r>
              <a:rPr lang="en-US" sz="3000" spc="300">
                <a:solidFill>
                  <a:srgbClr val="FFFFFF"/>
                </a:solidFill>
                <a:latin typeface="Lato Italics"/>
              </a:rPr>
              <a:t>Full access to two of our main services</a:t>
            </a:r>
          </a:p>
          <a:p>
            <a:pPr algn="ctr">
              <a:lnSpc>
                <a:spcPts val="3750"/>
              </a:lnSpc>
            </a:pPr>
            <a:r>
              <a:rPr lang="en-US" sz="3000" spc="300">
                <a:solidFill>
                  <a:srgbClr val="FFFFFF"/>
                </a:solidFill>
                <a:latin typeface="Lato Italics"/>
              </a:rPr>
              <a:t>Routine checks for six months</a:t>
            </a:r>
          </a:p>
          <a:p>
            <a:pPr algn="ctr">
              <a:lnSpc>
                <a:spcPts val="3750"/>
              </a:lnSpc>
            </a:pPr>
            <a:r>
              <a:rPr lang="en-US" sz="3000" spc="300">
                <a:solidFill>
                  <a:srgbClr val="FFFFFF"/>
                </a:solidFill>
                <a:latin typeface="Lato Italics"/>
              </a:rPr>
              <a:t>Service adjustment in the sixth month</a:t>
            </a:r>
          </a:p>
        </p:txBody>
      </p:sp>
      <p:sp>
        <p:nvSpPr>
          <p:cNvPr id="17" name="TextBox 17"/>
          <p:cNvSpPr txBox="1"/>
          <p:nvPr/>
        </p:nvSpPr>
        <p:spPr>
          <a:xfrm>
            <a:off x="7065432" y="4143086"/>
            <a:ext cx="4183748" cy="523775"/>
          </a:xfrm>
          <a:prstGeom prst="rect">
            <a:avLst/>
          </a:prstGeom>
        </p:spPr>
        <p:txBody>
          <a:bodyPr lIns="0" tIns="0" rIns="0" bIns="0" rtlCol="0" anchor="t">
            <a:spAutoFit/>
          </a:bodyPr>
          <a:lstStyle/>
          <a:p>
            <a:pPr algn="ctr">
              <a:lnSpc>
                <a:spcPts val="4200"/>
              </a:lnSpc>
            </a:pPr>
            <a:r>
              <a:rPr lang="en-US" sz="3000" spc="300">
                <a:solidFill>
                  <a:srgbClr val="2B4A9D"/>
                </a:solidFill>
                <a:latin typeface="Lato Bold"/>
              </a:rPr>
              <a:t>FULL SERVICE</a:t>
            </a:r>
          </a:p>
        </p:txBody>
      </p:sp>
      <p:sp>
        <p:nvSpPr>
          <p:cNvPr id="18" name="TextBox 18"/>
          <p:cNvSpPr txBox="1"/>
          <p:nvPr/>
        </p:nvSpPr>
        <p:spPr>
          <a:xfrm>
            <a:off x="7065432" y="8846158"/>
            <a:ext cx="4183748" cy="523775"/>
          </a:xfrm>
          <a:prstGeom prst="rect">
            <a:avLst/>
          </a:prstGeom>
        </p:spPr>
        <p:txBody>
          <a:bodyPr lIns="0" tIns="0" rIns="0" bIns="0" rtlCol="0" anchor="t">
            <a:spAutoFit/>
          </a:bodyPr>
          <a:lstStyle/>
          <a:p>
            <a:pPr algn="ctr">
              <a:lnSpc>
                <a:spcPts val="4200"/>
              </a:lnSpc>
            </a:pPr>
            <a:r>
              <a:rPr lang="en-US" sz="3000" spc="300">
                <a:solidFill>
                  <a:srgbClr val="2B4A9D"/>
                </a:solidFill>
                <a:latin typeface="Lato Bold"/>
              </a:rPr>
              <a:t>6000 / YEAR</a:t>
            </a:r>
          </a:p>
        </p:txBody>
      </p:sp>
      <p:sp>
        <p:nvSpPr>
          <p:cNvPr id="19" name="TextBox 19"/>
          <p:cNvSpPr txBox="1"/>
          <p:nvPr/>
        </p:nvSpPr>
        <p:spPr>
          <a:xfrm>
            <a:off x="12412132" y="5489303"/>
            <a:ext cx="5047348" cy="2381250"/>
          </a:xfrm>
          <a:prstGeom prst="rect">
            <a:avLst/>
          </a:prstGeom>
        </p:spPr>
        <p:txBody>
          <a:bodyPr lIns="0" tIns="0" rIns="0" bIns="0" rtlCol="0" anchor="t">
            <a:spAutoFit/>
          </a:bodyPr>
          <a:lstStyle/>
          <a:p>
            <a:pPr algn="ctr">
              <a:lnSpc>
                <a:spcPts val="3750"/>
              </a:lnSpc>
            </a:pPr>
            <a:r>
              <a:rPr lang="en-US" sz="3000" spc="300">
                <a:solidFill>
                  <a:srgbClr val="FFFFFF"/>
                </a:solidFill>
                <a:latin typeface="Lato Italics"/>
              </a:rPr>
              <a:t>Pick one of our services</a:t>
            </a:r>
          </a:p>
          <a:p>
            <a:pPr algn="ctr">
              <a:lnSpc>
                <a:spcPts val="3750"/>
              </a:lnSpc>
            </a:pPr>
            <a:r>
              <a:rPr lang="en-US" sz="3000" spc="300">
                <a:solidFill>
                  <a:srgbClr val="FFFFFF"/>
                </a:solidFill>
                <a:latin typeface="Lato Italics"/>
              </a:rPr>
              <a:t>Routine checks for six months</a:t>
            </a:r>
          </a:p>
          <a:p>
            <a:pPr algn="ctr">
              <a:lnSpc>
                <a:spcPts val="3750"/>
              </a:lnSpc>
            </a:pPr>
            <a:r>
              <a:rPr lang="en-US" sz="3000" spc="300">
                <a:solidFill>
                  <a:srgbClr val="FFFFFF"/>
                </a:solidFill>
                <a:latin typeface="Lato Italics"/>
              </a:rPr>
              <a:t>Service adjustment in the sixth month</a:t>
            </a:r>
          </a:p>
        </p:txBody>
      </p:sp>
      <p:sp>
        <p:nvSpPr>
          <p:cNvPr id="20" name="TextBox 20"/>
          <p:cNvSpPr txBox="1"/>
          <p:nvPr/>
        </p:nvSpPr>
        <p:spPr>
          <a:xfrm>
            <a:off x="12412132" y="4143086"/>
            <a:ext cx="5047348" cy="523775"/>
          </a:xfrm>
          <a:prstGeom prst="rect">
            <a:avLst/>
          </a:prstGeom>
        </p:spPr>
        <p:txBody>
          <a:bodyPr lIns="0" tIns="0" rIns="0" bIns="0" rtlCol="0" anchor="t">
            <a:spAutoFit/>
          </a:bodyPr>
          <a:lstStyle/>
          <a:p>
            <a:pPr algn="ctr">
              <a:lnSpc>
                <a:spcPts val="4200"/>
              </a:lnSpc>
            </a:pPr>
            <a:r>
              <a:rPr lang="en-US" sz="3000" spc="300">
                <a:solidFill>
                  <a:srgbClr val="2B4A9D"/>
                </a:solidFill>
                <a:latin typeface="Lato Bold"/>
              </a:rPr>
              <a:t>INDIVIDUAL SERVICE</a:t>
            </a:r>
          </a:p>
        </p:txBody>
      </p:sp>
      <p:sp>
        <p:nvSpPr>
          <p:cNvPr id="21" name="TextBox 21"/>
          <p:cNvSpPr txBox="1"/>
          <p:nvPr/>
        </p:nvSpPr>
        <p:spPr>
          <a:xfrm>
            <a:off x="12412132" y="8846158"/>
            <a:ext cx="5047348" cy="523775"/>
          </a:xfrm>
          <a:prstGeom prst="rect">
            <a:avLst/>
          </a:prstGeom>
        </p:spPr>
        <p:txBody>
          <a:bodyPr lIns="0" tIns="0" rIns="0" bIns="0" rtlCol="0" anchor="t">
            <a:spAutoFit/>
          </a:bodyPr>
          <a:lstStyle/>
          <a:p>
            <a:pPr algn="ctr">
              <a:lnSpc>
                <a:spcPts val="4200"/>
              </a:lnSpc>
            </a:pPr>
            <a:r>
              <a:rPr lang="en-US" sz="3000" spc="300">
                <a:solidFill>
                  <a:srgbClr val="2B4A9D"/>
                </a:solidFill>
                <a:latin typeface="Lato Bold"/>
              </a:rPr>
              <a:t>5000 / YEAR</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480498" y="886353"/>
            <a:ext cx="15327005" cy="1190592"/>
          </a:xfrm>
          <a:prstGeom prst="rect">
            <a:avLst/>
          </a:prstGeom>
        </p:spPr>
        <p:txBody>
          <a:bodyPr lIns="0" tIns="0" rIns="0" bIns="0" rtlCol="0" anchor="t">
            <a:spAutoFit/>
          </a:bodyPr>
          <a:lstStyle/>
          <a:p>
            <a:pPr algn="ctr">
              <a:lnSpc>
                <a:spcPts val="8400"/>
              </a:lnSpc>
            </a:pPr>
            <a:r>
              <a:rPr lang="en-US" sz="8000" spc="400">
                <a:solidFill>
                  <a:srgbClr val="2B4A9D"/>
                </a:solidFill>
                <a:latin typeface="Poppins Ultra-Bold"/>
              </a:rPr>
              <a:t>TESTIMONIALS</a:t>
            </a:r>
          </a:p>
        </p:txBody>
      </p:sp>
      <p:grpSp>
        <p:nvGrpSpPr>
          <p:cNvPr id="3" name="Group 3"/>
          <p:cNvGrpSpPr/>
          <p:nvPr/>
        </p:nvGrpSpPr>
        <p:grpSpPr>
          <a:xfrm>
            <a:off x="9334500" y="2476500"/>
            <a:ext cx="8953500" cy="7810500"/>
            <a:chOff x="0" y="0"/>
            <a:chExt cx="3266261" cy="2849292"/>
          </a:xfrm>
        </p:grpSpPr>
        <p:sp>
          <p:nvSpPr>
            <p:cNvPr id="4" name="Freeform 4"/>
            <p:cNvSpPr/>
            <p:nvPr/>
          </p:nvSpPr>
          <p:spPr>
            <a:xfrm>
              <a:off x="0" y="0"/>
              <a:ext cx="3266261" cy="2849292"/>
            </a:xfrm>
            <a:custGeom>
              <a:avLst/>
              <a:gdLst/>
              <a:ahLst/>
              <a:cxnLst/>
              <a:rect l="l" t="t" r="r" b="b"/>
              <a:pathLst>
                <a:path w="3266261" h="2849292">
                  <a:moveTo>
                    <a:pt x="0" y="0"/>
                  </a:moveTo>
                  <a:lnTo>
                    <a:pt x="3266261" y="0"/>
                  </a:lnTo>
                  <a:lnTo>
                    <a:pt x="3266261" y="2849292"/>
                  </a:lnTo>
                  <a:lnTo>
                    <a:pt x="0" y="2849292"/>
                  </a:lnTo>
                  <a:close/>
                </a:path>
              </a:pathLst>
            </a:custGeom>
            <a:solidFill>
              <a:srgbClr val="2B4A9D"/>
            </a:solidFill>
          </p:spPr>
        </p:sp>
      </p:grpSp>
      <p:grpSp>
        <p:nvGrpSpPr>
          <p:cNvPr id="5" name="Group 5"/>
          <p:cNvGrpSpPr/>
          <p:nvPr/>
        </p:nvGrpSpPr>
        <p:grpSpPr>
          <a:xfrm>
            <a:off x="0" y="2476500"/>
            <a:ext cx="8953500" cy="7810500"/>
            <a:chOff x="0" y="0"/>
            <a:chExt cx="3266261" cy="2849292"/>
          </a:xfrm>
        </p:grpSpPr>
        <p:sp>
          <p:nvSpPr>
            <p:cNvPr id="6" name="Freeform 6"/>
            <p:cNvSpPr/>
            <p:nvPr/>
          </p:nvSpPr>
          <p:spPr>
            <a:xfrm>
              <a:off x="0" y="0"/>
              <a:ext cx="3266261" cy="2849292"/>
            </a:xfrm>
            <a:custGeom>
              <a:avLst/>
              <a:gdLst/>
              <a:ahLst/>
              <a:cxnLst/>
              <a:rect l="l" t="t" r="r" b="b"/>
              <a:pathLst>
                <a:path w="3266261" h="2849292">
                  <a:moveTo>
                    <a:pt x="0" y="0"/>
                  </a:moveTo>
                  <a:lnTo>
                    <a:pt x="3266261" y="0"/>
                  </a:lnTo>
                  <a:lnTo>
                    <a:pt x="3266261" y="2849292"/>
                  </a:lnTo>
                  <a:lnTo>
                    <a:pt x="0" y="2849292"/>
                  </a:lnTo>
                  <a:close/>
                </a:path>
              </a:pathLst>
            </a:custGeom>
            <a:solidFill>
              <a:srgbClr val="2B4A9D"/>
            </a:solidFill>
          </p:spPr>
        </p:sp>
      </p:grpSp>
      <p:grpSp>
        <p:nvGrpSpPr>
          <p:cNvPr id="7" name="Group 7"/>
          <p:cNvGrpSpPr/>
          <p:nvPr/>
        </p:nvGrpSpPr>
        <p:grpSpPr>
          <a:xfrm>
            <a:off x="9773681" y="7010400"/>
            <a:ext cx="8075139" cy="2867025"/>
            <a:chOff x="0" y="0"/>
            <a:chExt cx="10766852" cy="3822700"/>
          </a:xfrm>
        </p:grpSpPr>
        <p:pic>
          <p:nvPicPr>
            <p:cNvPr id="8" name="Picture 8"/>
            <p:cNvPicPr>
              <a:picLocks noChangeAspect="1"/>
            </p:cNvPicPr>
            <p:nvPr/>
          </p:nvPicPr>
          <p:blipFill>
            <a:blip r:embed="rId2"/>
            <a:srcRect t="21257" b="25502"/>
            <a:stretch>
              <a:fillRect/>
            </a:stretch>
          </p:blipFill>
          <p:spPr>
            <a:xfrm>
              <a:off x="0" y="0"/>
              <a:ext cx="10766852" cy="3822700"/>
            </a:xfrm>
            <a:prstGeom prst="rect">
              <a:avLst/>
            </a:prstGeom>
          </p:spPr>
        </p:pic>
      </p:grpSp>
      <p:grpSp>
        <p:nvGrpSpPr>
          <p:cNvPr id="9" name="Group 9"/>
          <p:cNvGrpSpPr/>
          <p:nvPr/>
        </p:nvGrpSpPr>
        <p:grpSpPr>
          <a:xfrm>
            <a:off x="439181" y="7010400"/>
            <a:ext cx="8075139" cy="2867025"/>
            <a:chOff x="0" y="0"/>
            <a:chExt cx="10766852" cy="3822700"/>
          </a:xfrm>
        </p:grpSpPr>
        <p:pic>
          <p:nvPicPr>
            <p:cNvPr id="10" name="Picture 10"/>
            <p:cNvPicPr>
              <a:picLocks noChangeAspect="1"/>
            </p:cNvPicPr>
            <p:nvPr/>
          </p:nvPicPr>
          <p:blipFill>
            <a:blip r:embed="rId3"/>
            <a:srcRect l="25063" t="53314" r="4107" b="9011"/>
            <a:stretch>
              <a:fillRect/>
            </a:stretch>
          </p:blipFill>
          <p:spPr>
            <a:xfrm>
              <a:off x="0" y="0"/>
              <a:ext cx="10766852" cy="3822700"/>
            </a:xfrm>
            <a:prstGeom prst="rect">
              <a:avLst/>
            </a:prstGeom>
          </p:spPr>
        </p:pic>
      </p:grpSp>
      <p:sp>
        <p:nvSpPr>
          <p:cNvPr id="11" name="TextBox 11"/>
          <p:cNvSpPr txBox="1"/>
          <p:nvPr/>
        </p:nvSpPr>
        <p:spPr>
          <a:xfrm>
            <a:off x="9717561" y="3905449"/>
            <a:ext cx="8187378" cy="2857500"/>
          </a:xfrm>
          <a:prstGeom prst="rect">
            <a:avLst/>
          </a:prstGeom>
        </p:spPr>
        <p:txBody>
          <a:bodyPr lIns="0" tIns="0" rIns="0" bIns="0" rtlCol="0" anchor="t">
            <a:spAutoFit/>
          </a:bodyPr>
          <a:lstStyle/>
          <a:p>
            <a:pPr>
              <a:lnSpc>
                <a:spcPts val="3750"/>
              </a:lnSpc>
            </a:pPr>
            <a:r>
              <a:rPr lang="en-US" sz="3000" spc="150">
                <a:solidFill>
                  <a:srgbClr val="FFFFFF"/>
                </a:solidFill>
                <a:latin typeface="Lato Italics"/>
              </a:rPr>
              <a:t>“Before we used the services provided by this company, we’ve always had problems in setting the network ourselves and keeping them stable even for just a month. Now, after we cooperate with this company, those problems seem so far away.”</a:t>
            </a:r>
          </a:p>
        </p:txBody>
      </p:sp>
      <p:sp>
        <p:nvSpPr>
          <p:cNvPr id="12" name="TextBox 12"/>
          <p:cNvSpPr txBox="1"/>
          <p:nvPr/>
        </p:nvSpPr>
        <p:spPr>
          <a:xfrm>
            <a:off x="383061" y="3905449"/>
            <a:ext cx="8187378" cy="2857500"/>
          </a:xfrm>
          <a:prstGeom prst="rect">
            <a:avLst/>
          </a:prstGeom>
        </p:spPr>
        <p:txBody>
          <a:bodyPr lIns="0" tIns="0" rIns="0" bIns="0" rtlCol="0" anchor="t">
            <a:spAutoFit/>
          </a:bodyPr>
          <a:lstStyle/>
          <a:p>
            <a:pPr>
              <a:lnSpc>
                <a:spcPts val="3750"/>
              </a:lnSpc>
            </a:pPr>
            <a:r>
              <a:rPr lang="en-US" sz="3000" spc="150">
                <a:solidFill>
                  <a:srgbClr val="FFFFFF"/>
                </a:solidFill>
                <a:latin typeface="Lato Italics"/>
              </a:rPr>
              <a:t>“The increasing use of digital service pushed us to look for trusted network vendors that can provide reliable services with friendly prices. After using the services of this company, we definitely can recommend this company to help your needs.”</a:t>
            </a:r>
          </a:p>
        </p:txBody>
      </p:sp>
      <p:sp>
        <p:nvSpPr>
          <p:cNvPr id="13" name="TextBox 13"/>
          <p:cNvSpPr txBox="1"/>
          <p:nvPr/>
        </p:nvSpPr>
        <p:spPr>
          <a:xfrm>
            <a:off x="9717561" y="3102360"/>
            <a:ext cx="8187378" cy="523775"/>
          </a:xfrm>
          <a:prstGeom prst="rect">
            <a:avLst/>
          </a:prstGeom>
        </p:spPr>
        <p:txBody>
          <a:bodyPr lIns="0" tIns="0" rIns="0" bIns="0" rtlCol="0" anchor="t">
            <a:spAutoFit/>
          </a:bodyPr>
          <a:lstStyle/>
          <a:p>
            <a:pPr>
              <a:lnSpc>
                <a:spcPts val="4200"/>
              </a:lnSpc>
            </a:pPr>
            <a:r>
              <a:rPr lang="en-US" sz="3000" spc="300">
                <a:solidFill>
                  <a:srgbClr val="FFFFFF"/>
                </a:solidFill>
                <a:latin typeface="Lato Bold"/>
              </a:rPr>
              <a:t>INGOUDE COMPANY</a:t>
            </a:r>
          </a:p>
        </p:txBody>
      </p:sp>
      <p:sp>
        <p:nvSpPr>
          <p:cNvPr id="14" name="TextBox 14"/>
          <p:cNvSpPr txBox="1"/>
          <p:nvPr/>
        </p:nvSpPr>
        <p:spPr>
          <a:xfrm>
            <a:off x="383061" y="3102360"/>
            <a:ext cx="8187378" cy="523775"/>
          </a:xfrm>
          <a:prstGeom prst="rect">
            <a:avLst/>
          </a:prstGeom>
        </p:spPr>
        <p:txBody>
          <a:bodyPr lIns="0" tIns="0" rIns="0" bIns="0" rtlCol="0" anchor="t">
            <a:spAutoFit/>
          </a:bodyPr>
          <a:lstStyle/>
          <a:p>
            <a:pPr>
              <a:lnSpc>
                <a:spcPts val="4200"/>
              </a:lnSpc>
            </a:pPr>
            <a:r>
              <a:rPr lang="en-US" sz="3000" spc="300">
                <a:solidFill>
                  <a:srgbClr val="FFFFFF"/>
                </a:solidFill>
                <a:latin typeface="Lato Bold"/>
              </a:rPr>
              <a:t>PAUCEK AND LAGE</a:t>
            </a:r>
          </a:p>
        </p:txBody>
      </p:sp>
      <p:grpSp>
        <p:nvGrpSpPr>
          <p:cNvPr id="15" name="Group 15"/>
          <p:cNvGrpSpPr/>
          <p:nvPr/>
        </p:nvGrpSpPr>
        <p:grpSpPr>
          <a:xfrm>
            <a:off x="0" y="0"/>
            <a:ext cx="18288000" cy="417760"/>
            <a:chOff x="0" y="0"/>
            <a:chExt cx="6671512" cy="152400"/>
          </a:xfrm>
        </p:grpSpPr>
        <p:sp>
          <p:nvSpPr>
            <p:cNvPr id="16" name="Freeform 16"/>
            <p:cNvSpPr/>
            <p:nvPr/>
          </p:nvSpPr>
          <p:spPr>
            <a:xfrm>
              <a:off x="0" y="0"/>
              <a:ext cx="6671512" cy="152400"/>
            </a:xfrm>
            <a:custGeom>
              <a:avLst/>
              <a:gdLst/>
              <a:ahLst/>
              <a:cxnLst/>
              <a:rect l="l" t="t" r="r" b="b"/>
              <a:pathLst>
                <a:path w="6671512" h="152400">
                  <a:moveTo>
                    <a:pt x="0" y="0"/>
                  </a:moveTo>
                  <a:lnTo>
                    <a:pt x="6671512" y="0"/>
                  </a:lnTo>
                  <a:lnTo>
                    <a:pt x="6671512" y="152400"/>
                  </a:lnTo>
                  <a:lnTo>
                    <a:pt x="0" y="152400"/>
                  </a:lnTo>
                  <a:close/>
                </a:path>
              </a:pathLst>
            </a:custGeom>
            <a:solidFill>
              <a:srgbClr val="2B4A9D"/>
            </a:solidFill>
          </p:spPr>
        </p:sp>
      </p:grpSp>
      <p:grpSp>
        <p:nvGrpSpPr>
          <p:cNvPr id="17" name="Group 17"/>
          <p:cNvGrpSpPr/>
          <p:nvPr/>
        </p:nvGrpSpPr>
        <p:grpSpPr>
          <a:xfrm rot="5400000">
            <a:off x="-1963" y="1309"/>
            <a:ext cx="1635964" cy="1633346"/>
            <a:chOff x="0" y="0"/>
            <a:chExt cx="6350000" cy="6339840"/>
          </a:xfrm>
        </p:grpSpPr>
        <p:sp>
          <p:nvSpPr>
            <p:cNvPr id="18" name="Freeform 18"/>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2B4A9D"/>
            </a:solidFill>
          </p:spPr>
        </p:sp>
      </p:grpSp>
      <p:grpSp>
        <p:nvGrpSpPr>
          <p:cNvPr id="19" name="Group 19"/>
          <p:cNvGrpSpPr/>
          <p:nvPr/>
        </p:nvGrpSpPr>
        <p:grpSpPr>
          <a:xfrm rot="-10800000">
            <a:off x="16652690" y="1309"/>
            <a:ext cx="1635964" cy="1633346"/>
            <a:chOff x="0" y="0"/>
            <a:chExt cx="6350000" cy="6339840"/>
          </a:xfrm>
        </p:grpSpPr>
        <p:sp>
          <p:nvSpPr>
            <p:cNvPr id="20" name="Freeform 20"/>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2B4A9D"/>
            </a:solidFill>
          </p:spPr>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376816" y="0"/>
            <a:ext cx="452408" cy="10287000"/>
            <a:chOff x="0" y="0"/>
            <a:chExt cx="165040" cy="3752725"/>
          </a:xfrm>
        </p:grpSpPr>
        <p:sp>
          <p:nvSpPr>
            <p:cNvPr id="3" name="Freeform 3"/>
            <p:cNvSpPr/>
            <p:nvPr/>
          </p:nvSpPr>
          <p:spPr>
            <a:xfrm>
              <a:off x="0" y="0"/>
              <a:ext cx="165040" cy="3752726"/>
            </a:xfrm>
            <a:custGeom>
              <a:avLst/>
              <a:gdLst/>
              <a:ahLst/>
              <a:cxnLst/>
              <a:rect l="l" t="t" r="r" b="b"/>
              <a:pathLst>
                <a:path w="165040" h="3752726">
                  <a:moveTo>
                    <a:pt x="0" y="0"/>
                  </a:moveTo>
                  <a:lnTo>
                    <a:pt x="165040" y="0"/>
                  </a:lnTo>
                  <a:lnTo>
                    <a:pt x="165040" y="3752726"/>
                  </a:lnTo>
                  <a:lnTo>
                    <a:pt x="0" y="3752726"/>
                  </a:lnTo>
                  <a:close/>
                </a:path>
              </a:pathLst>
            </a:custGeom>
            <a:solidFill>
              <a:srgbClr val="2B4A9D"/>
            </a:solidFill>
          </p:spPr>
        </p:sp>
      </p:grpSp>
      <p:grpSp>
        <p:nvGrpSpPr>
          <p:cNvPr id="4" name="Group 4"/>
          <p:cNvGrpSpPr/>
          <p:nvPr/>
        </p:nvGrpSpPr>
        <p:grpSpPr>
          <a:xfrm rot="-2700000">
            <a:off x="12190278" y="55428"/>
            <a:ext cx="10176144" cy="10176144"/>
            <a:chOff x="0" y="0"/>
            <a:chExt cx="1913890" cy="1913890"/>
          </a:xfrm>
        </p:grpSpPr>
        <p:sp>
          <p:nvSpPr>
            <p:cNvPr id="5" name="Freeform 5"/>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2B4A9D"/>
            </a:solidFill>
          </p:spPr>
        </p:sp>
      </p:grpSp>
      <p:grpSp>
        <p:nvGrpSpPr>
          <p:cNvPr id="6" name="Group 6"/>
          <p:cNvGrpSpPr/>
          <p:nvPr/>
        </p:nvGrpSpPr>
        <p:grpSpPr>
          <a:xfrm rot="2700000">
            <a:off x="12628620" y="445887"/>
            <a:ext cx="9395227" cy="9395227"/>
            <a:chOff x="0" y="0"/>
            <a:chExt cx="1913890" cy="1913890"/>
          </a:xfrm>
        </p:grpSpPr>
        <p:sp>
          <p:nvSpPr>
            <p:cNvPr id="7" name="Freeform 7"/>
            <p:cNvSpPr/>
            <p:nvPr/>
          </p:nvSpPr>
          <p:spPr>
            <a:xfrm>
              <a:off x="0" y="0"/>
              <a:ext cx="1913890" cy="1913890"/>
            </a:xfrm>
            <a:custGeom>
              <a:avLst/>
              <a:gdLst/>
              <a:ahLst/>
              <a:cxnLst/>
              <a:rect l="l" t="t" r="r" b="b"/>
              <a:pathLst>
                <a:path w="1913890" h="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FFFFFF"/>
            </a:solidFill>
          </p:spPr>
        </p:sp>
      </p:grpSp>
      <p:grpSp>
        <p:nvGrpSpPr>
          <p:cNvPr id="8" name="Group 8"/>
          <p:cNvGrpSpPr/>
          <p:nvPr/>
        </p:nvGrpSpPr>
        <p:grpSpPr>
          <a:xfrm rot="2700000">
            <a:off x="11524419" y="8043030"/>
            <a:ext cx="6164339" cy="6164339"/>
            <a:chOff x="0" y="0"/>
            <a:chExt cx="1913890" cy="1913890"/>
          </a:xfrm>
        </p:grpSpPr>
        <p:sp>
          <p:nvSpPr>
            <p:cNvPr id="9" name="Freeform 9"/>
            <p:cNvSpPr/>
            <p:nvPr/>
          </p:nvSpPr>
          <p:spPr>
            <a:xfrm>
              <a:off x="0" y="0"/>
              <a:ext cx="1913890" cy="1913890"/>
            </a:xfrm>
            <a:custGeom>
              <a:avLst/>
              <a:gdLst/>
              <a:ahLst/>
              <a:cxnLst/>
              <a:rect l="l" t="t" r="r" b="b"/>
              <a:pathLst>
                <a:path w="1913890" h="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2B4A9D"/>
            </a:solidFill>
          </p:spPr>
        </p:sp>
      </p:grpSp>
      <p:grpSp>
        <p:nvGrpSpPr>
          <p:cNvPr id="10" name="Group 10"/>
          <p:cNvGrpSpPr/>
          <p:nvPr/>
        </p:nvGrpSpPr>
        <p:grpSpPr>
          <a:xfrm rot="2700000">
            <a:off x="11524419" y="-3920369"/>
            <a:ext cx="6164339" cy="6164339"/>
            <a:chOff x="0" y="0"/>
            <a:chExt cx="1913890" cy="1913890"/>
          </a:xfrm>
        </p:grpSpPr>
        <p:sp>
          <p:nvSpPr>
            <p:cNvPr id="11" name="Freeform 11"/>
            <p:cNvSpPr/>
            <p:nvPr/>
          </p:nvSpPr>
          <p:spPr>
            <a:xfrm>
              <a:off x="0" y="0"/>
              <a:ext cx="1913890" cy="1913890"/>
            </a:xfrm>
            <a:custGeom>
              <a:avLst/>
              <a:gdLst/>
              <a:ahLst/>
              <a:cxnLst/>
              <a:rect l="l" t="t" r="r" b="b"/>
              <a:pathLst>
                <a:path w="1913890" h="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2B4A9D"/>
            </a:solidFill>
          </p:spPr>
        </p:sp>
      </p:grpSp>
      <p:grpSp>
        <p:nvGrpSpPr>
          <p:cNvPr id="12" name="Group 12"/>
          <p:cNvGrpSpPr/>
          <p:nvPr/>
        </p:nvGrpSpPr>
        <p:grpSpPr>
          <a:xfrm rot="-5400000">
            <a:off x="4980926" y="-2587876"/>
            <a:ext cx="1629197" cy="7951652"/>
            <a:chOff x="0" y="0"/>
            <a:chExt cx="2354580" cy="11492046"/>
          </a:xfrm>
        </p:grpSpPr>
        <p:sp>
          <p:nvSpPr>
            <p:cNvPr id="13" name="Freeform 13"/>
            <p:cNvSpPr/>
            <p:nvPr/>
          </p:nvSpPr>
          <p:spPr>
            <a:xfrm>
              <a:off x="0" y="0"/>
              <a:ext cx="2353310" cy="11492046"/>
            </a:xfrm>
            <a:custGeom>
              <a:avLst/>
              <a:gdLst/>
              <a:ahLst/>
              <a:cxnLst/>
              <a:rect l="l" t="t" r="r" b="b"/>
              <a:pathLst>
                <a:path w="2353310" h="11492046">
                  <a:moveTo>
                    <a:pt x="784860" y="11424736"/>
                  </a:moveTo>
                  <a:cubicBezTo>
                    <a:pt x="905510" y="11465376"/>
                    <a:pt x="1042670" y="11492046"/>
                    <a:pt x="1177290" y="11492046"/>
                  </a:cubicBezTo>
                  <a:cubicBezTo>
                    <a:pt x="1311910" y="11492046"/>
                    <a:pt x="1441450" y="11469186"/>
                    <a:pt x="1560830" y="11428546"/>
                  </a:cubicBezTo>
                  <a:cubicBezTo>
                    <a:pt x="1563370" y="11427276"/>
                    <a:pt x="1565910" y="11427276"/>
                    <a:pt x="1568450" y="11426006"/>
                  </a:cubicBezTo>
                  <a:cubicBezTo>
                    <a:pt x="2016760" y="11263446"/>
                    <a:pt x="2346960" y="10834186"/>
                    <a:pt x="2353310" y="10306003"/>
                  </a:cubicBezTo>
                  <a:lnTo>
                    <a:pt x="2353310" y="0"/>
                  </a:lnTo>
                  <a:lnTo>
                    <a:pt x="0" y="0"/>
                  </a:lnTo>
                  <a:lnTo>
                    <a:pt x="0" y="10298100"/>
                  </a:lnTo>
                  <a:cubicBezTo>
                    <a:pt x="6350" y="10836726"/>
                    <a:pt x="331470" y="11265986"/>
                    <a:pt x="784860" y="11424736"/>
                  </a:cubicBezTo>
                  <a:close/>
                </a:path>
              </a:pathLst>
            </a:custGeom>
            <a:solidFill>
              <a:srgbClr val="2B4A9D"/>
            </a:solidFill>
          </p:spPr>
        </p:sp>
      </p:grpSp>
      <p:sp>
        <p:nvSpPr>
          <p:cNvPr id="14" name="TextBox 14"/>
          <p:cNvSpPr txBox="1"/>
          <p:nvPr/>
        </p:nvSpPr>
        <p:spPr>
          <a:xfrm>
            <a:off x="2123218" y="878380"/>
            <a:ext cx="7020782" cy="895284"/>
          </a:xfrm>
          <a:prstGeom prst="rect">
            <a:avLst/>
          </a:prstGeom>
        </p:spPr>
        <p:txBody>
          <a:bodyPr lIns="0" tIns="0" rIns="0" bIns="0" rtlCol="0" anchor="t">
            <a:spAutoFit/>
          </a:bodyPr>
          <a:lstStyle/>
          <a:p>
            <a:pPr algn="ctr">
              <a:lnSpc>
                <a:spcPts val="6300"/>
              </a:lnSpc>
            </a:pPr>
            <a:r>
              <a:rPr lang="en-US" sz="6000" spc="300">
                <a:solidFill>
                  <a:srgbClr val="FFFFFF"/>
                </a:solidFill>
                <a:latin typeface="Poppins Ultra-Bold"/>
              </a:rPr>
              <a:t>CONTACT US</a:t>
            </a:r>
          </a:p>
        </p:txBody>
      </p:sp>
      <p:sp>
        <p:nvSpPr>
          <p:cNvPr id="15" name="Freeform 15"/>
          <p:cNvSpPr/>
          <p:nvPr/>
        </p:nvSpPr>
        <p:spPr>
          <a:xfrm>
            <a:off x="14264736" y="4019370"/>
            <a:ext cx="2693994" cy="2248260"/>
          </a:xfrm>
          <a:custGeom>
            <a:avLst/>
            <a:gdLst/>
            <a:ahLst/>
            <a:cxnLst/>
            <a:rect l="l" t="t" r="r" b="b"/>
            <a:pathLst>
              <a:path w="2693994" h="2248260">
                <a:moveTo>
                  <a:pt x="0" y="0"/>
                </a:moveTo>
                <a:lnTo>
                  <a:pt x="2693994" y="0"/>
                </a:lnTo>
                <a:lnTo>
                  <a:pt x="2693994" y="2248260"/>
                </a:lnTo>
                <a:lnTo>
                  <a:pt x="0" y="224826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16" name="Group 16"/>
          <p:cNvGrpSpPr/>
          <p:nvPr/>
        </p:nvGrpSpPr>
        <p:grpSpPr>
          <a:xfrm rot="-5400000">
            <a:off x="568482" y="2554884"/>
            <a:ext cx="829509" cy="1966473"/>
            <a:chOff x="0" y="0"/>
            <a:chExt cx="2354580" cy="5581882"/>
          </a:xfrm>
        </p:grpSpPr>
        <p:sp>
          <p:nvSpPr>
            <p:cNvPr id="17" name="Freeform 17"/>
            <p:cNvSpPr/>
            <p:nvPr/>
          </p:nvSpPr>
          <p:spPr>
            <a:xfrm>
              <a:off x="0" y="0"/>
              <a:ext cx="2353310" cy="5581882"/>
            </a:xfrm>
            <a:custGeom>
              <a:avLst/>
              <a:gdLst/>
              <a:ahLst/>
              <a:cxnLst/>
              <a:rect l="l" t="t" r="r" b="b"/>
              <a:pathLst>
                <a:path w="2353310" h="5581882">
                  <a:moveTo>
                    <a:pt x="784860" y="5514572"/>
                  </a:moveTo>
                  <a:cubicBezTo>
                    <a:pt x="905510" y="5555212"/>
                    <a:pt x="1042670" y="5581882"/>
                    <a:pt x="1177290" y="5581882"/>
                  </a:cubicBezTo>
                  <a:cubicBezTo>
                    <a:pt x="1311910" y="5581882"/>
                    <a:pt x="1441450" y="5559022"/>
                    <a:pt x="1560830" y="5518382"/>
                  </a:cubicBezTo>
                  <a:cubicBezTo>
                    <a:pt x="1563370" y="5517112"/>
                    <a:pt x="1565910" y="5517112"/>
                    <a:pt x="1568450" y="5515842"/>
                  </a:cubicBezTo>
                  <a:cubicBezTo>
                    <a:pt x="2016760" y="5353282"/>
                    <a:pt x="2346960" y="4924022"/>
                    <a:pt x="2353310" y="4414024"/>
                  </a:cubicBezTo>
                  <a:lnTo>
                    <a:pt x="2353310" y="0"/>
                  </a:lnTo>
                  <a:lnTo>
                    <a:pt x="0" y="0"/>
                  </a:lnTo>
                  <a:lnTo>
                    <a:pt x="0" y="4410668"/>
                  </a:lnTo>
                  <a:cubicBezTo>
                    <a:pt x="6350" y="4926562"/>
                    <a:pt x="331470" y="5355822"/>
                    <a:pt x="784860" y="5514572"/>
                  </a:cubicBezTo>
                  <a:close/>
                </a:path>
              </a:pathLst>
            </a:custGeom>
            <a:solidFill>
              <a:srgbClr val="2B4A9D"/>
            </a:solidFill>
          </p:spPr>
        </p:sp>
      </p:grpSp>
      <p:sp>
        <p:nvSpPr>
          <p:cNvPr id="18" name="TextBox 18"/>
          <p:cNvSpPr txBox="1"/>
          <p:nvPr/>
        </p:nvSpPr>
        <p:spPr>
          <a:xfrm>
            <a:off x="2428018" y="3242895"/>
            <a:ext cx="7343333" cy="523775"/>
          </a:xfrm>
          <a:prstGeom prst="rect">
            <a:avLst/>
          </a:prstGeom>
        </p:spPr>
        <p:txBody>
          <a:bodyPr lIns="0" tIns="0" rIns="0" bIns="0" rtlCol="0" anchor="t">
            <a:spAutoFit/>
          </a:bodyPr>
          <a:lstStyle/>
          <a:p>
            <a:pPr>
              <a:lnSpc>
                <a:spcPts val="4200"/>
              </a:lnSpc>
            </a:pPr>
            <a:r>
              <a:rPr lang="en-US" sz="3000" spc="300">
                <a:solidFill>
                  <a:srgbClr val="2B4A9D"/>
                </a:solidFill>
                <a:latin typeface="Lato Bold"/>
              </a:rPr>
              <a:t>123-456-7890</a:t>
            </a:r>
          </a:p>
        </p:txBody>
      </p:sp>
      <p:sp>
        <p:nvSpPr>
          <p:cNvPr id="19" name="Freeform 19"/>
          <p:cNvSpPr/>
          <p:nvPr/>
        </p:nvSpPr>
        <p:spPr>
          <a:xfrm>
            <a:off x="1376816" y="3311318"/>
            <a:ext cx="453605" cy="453605"/>
          </a:xfrm>
          <a:custGeom>
            <a:avLst/>
            <a:gdLst/>
            <a:ahLst/>
            <a:cxnLst/>
            <a:rect l="l" t="t" r="r" b="b"/>
            <a:pathLst>
              <a:path w="453605" h="453605">
                <a:moveTo>
                  <a:pt x="0" y="0"/>
                </a:moveTo>
                <a:lnTo>
                  <a:pt x="453604" y="0"/>
                </a:lnTo>
                <a:lnTo>
                  <a:pt x="453604" y="453605"/>
                </a:lnTo>
                <a:lnTo>
                  <a:pt x="0" y="45360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20" name="Group 20"/>
          <p:cNvGrpSpPr/>
          <p:nvPr/>
        </p:nvGrpSpPr>
        <p:grpSpPr>
          <a:xfrm rot="-5400000">
            <a:off x="568482" y="3884156"/>
            <a:ext cx="829509" cy="1966473"/>
            <a:chOff x="0" y="0"/>
            <a:chExt cx="2354580" cy="5581882"/>
          </a:xfrm>
        </p:grpSpPr>
        <p:sp>
          <p:nvSpPr>
            <p:cNvPr id="21" name="Freeform 21"/>
            <p:cNvSpPr/>
            <p:nvPr/>
          </p:nvSpPr>
          <p:spPr>
            <a:xfrm>
              <a:off x="0" y="0"/>
              <a:ext cx="2353310" cy="5581882"/>
            </a:xfrm>
            <a:custGeom>
              <a:avLst/>
              <a:gdLst/>
              <a:ahLst/>
              <a:cxnLst/>
              <a:rect l="l" t="t" r="r" b="b"/>
              <a:pathLst>
                <a:path w="2353310" h="5581882">
                  <a:moveTo>
                    <a:pt x="784860" y="5514572"/>
                  </a:moveTo>
                  <a:cubicBezTo>
                    <a:pt x="905510" y="5555212"/>
                    <a:pt x="1042670" y="5581882"/>
                    <a:pt x="1177290" y="5581882"/>
                  </a:cubicBezTo>
                  <a:cubicBezTo>
                    <a:pt x="1311910" y="5581882"/>
                    <a:pt x="1441450" y="5559022"/>
                    <a:pt x="1560830" y="5518382"/>
                  </a:cubicBezTo>
                  <a:cubicBezTo>
                    <a:pt x="1563370" y="5517112"/>
                    <a:pt x="1565910" y="5517112"/>
                    <a:pt x="1568450" y="5515842"/>
                  </a:cubicBezTo>
                  <a:cubicBezTo>
                    <a:pt x="2016760" y="5353282"/>
                    <a:pt x="2346960" y="4924022"/>
                    <a:pt x="2353310" y="4414024"/>
                  </a:cubicBezTo>
                  <a:lnTo>
                    <a:pt x="2353310" y="0"/>
                  </a:lnTo>
                  <a:lnTo>
                    <a:pt x="0" y="0"/>
                  </a:lnTo>
                  <a:lnTo>
                    <a:pt x="0" y="4410668"/>
                  </a:lnTo>
                  <a:cubicBezTo>
                    <a:pt x="6350" y="4926562"/>
                    <a:pt x="331470" y="5355822"/>
                    <a:pt x="784860" y="5514572"/>
                  </a:cubicBezTo>
                  <a:close/>
                </a:path>
              </a:pathLst>
            </a:custGeom>
            <a:solidFill>
              <a:srgbClr val="2B4A9D"/>
            </a:solidFill>
          </p:spPr>
        </p:sp>
      </p:grpSp>
      <p:sp>
        <p:nvSpPr>
          <p:cNvPr id="22" name="TextBox 22"/>
          <p:cNvSpPr txBox="1"/>
          <p:nvPr/>
        </p:nvSpPr>
        <p:spPr>
          <a:xfrm>
            <a:off x="2428018" y="4572167"/>
            <a:ext cx="7343333" cy="523775"/>
          </a:xfrm>
          <a:prstGeom prst="rect">
            <a:avLst/>
          </a:prstGeom>
        </p:spPr>
        <p:txBody>
          <a:bodyPr lIns="0" tIns="0" rIns="0" bIns="0" rtlCol="0" anchor="t">
            <a:spAutoFit/>
          </a:bodyPr>
          <a:lstStyle/>
          <a:p>
            <a:pPr>
              <a:lnSpc>
                <a:spcPts val="4200"/>
              </a:lnSpc>
            </a:pPr>
            <a:r>
              <a:rPr lang="en-US" sz="3000" spc="300">
                <a:solidFill>
                  <a:srgbClr val="2B4A9D"/>
                </a:solidFill>
                <a:latin typeface="Lato Bold"/>
              </a:rPr>
              <a:t>hello@reallygreatsite.com</a:t>
            </a:r>
          </a:p>
        </p:txBody>
      </p:sp>
      <p:sp>
        <p:nvSpPr>
          <p:cNvPr id="23" name="Freeform 23"/>
          <p:cNvSpPr/>
          <p:nvPr/>
        </p:nvSpPr>
        <p:spPr>
          <a:xfrm>
            <a:off x="1413551" y="4721674"/>
            <a:ext cx="378937" cy="291437"/>
          </a:xfrm>
          <a:custGeom>
            <a:avLst/>
            <a:gdLst/>
            <a:ahLst/>
            <a:cxnLst/>
            <a:rect l="l" t="t" r="r" b="b"/>
            <a:pathLst>
              <a:path w="378937" h="291437">
                <a:moveTo>
                  <a:pt x="0" y="0"/>
                </a:moveTo>
                <a:lnTo>
                  <a:pt x="378937" y="0"/>
                </a:lnTo>
                <a:lnTo>
                  <a:pt x="378937" y="291437"/>
                </a:lnTo>
                <a:lnTo>
                  <a:pt x="0" y="29143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24" name="Group 24"/>
          <p:cNvGrpSpPr/>
          <p:nvPr/>
        </p:nvGrpSpPr>
        <p:grpSpPr>
          <a:xfrm rot="-5400000">
            <a:off x="568482" y="5213428"/>
            <a:ext cx="829509" cy="1966473"/>
            <a:chOff x="0" y="0"/>
            <a:chExt cx="2354580" cy="5581882"/>
          </a:xfrm>
        </p:grpSpPr>
        <p:sp>
          <p:nvSpPr>
            <p:cNvPr id="25" name="Freeform 25"/>
            <p:cNvSpPr/>
            <p:nvPr/>
          </p:nvSpPr>
          <p:spPr>
            <a:xfrm>
              <a:off x="0" y="0"/>
              <a:ext cx="2353310" cy="5581882"/>
            </a:xfrm>
            <a:custGeom>
              <a:avLst/>
              <a:gdLst/>
              <a:ahLst/>
              <a:cxnLst/>
              <a:rect l="l" t="t" r="r" b="b"/>
              <a:pathLst>
                <a:path w="2353310" h="5581882">
                  <a:moveTo>
                    <a:pt x="784860" y="5514572"/>
                  </a:moveTo>
                  <a:cubicBezTo>
                    <a:pt x="905510" y="5555212"/>
                    <a:pt x="1042670" y="5581882"/>
                    <a:pt x="1177290" y="5581882"/>
                  </a:cubicBezTo>
                  <a:cubicBezTo>
                    <a:pt x="1311910" y="5581882"/>
                    <a:pt x="1441450" y="5559022"/>
                    <a:pt x="1560830" y="5518382"/>
                  </a:cubicBezTo>
                  <a:cubicBezTo>
                    <a:pt x="1563370" y="5517112"/>
                    <a:pt x="1565910" y="5517112"/>
                    <a:pt x="1568450" y="5515842"/>
                  </a:cubicBezTo>
                  <a:cubicBezTo>
                    <a:pt x="2016760" y="5353282"/>
                    <a:pt x="2346960" y="4924022"/>
                    <a:pt x="2353310" y="4414024"/>
                  </a:cubicBezTo>
                  <a:lnTo>
                    <a:pt x="2353310" y="0"/>
                  </a:lnTo>
                  <a:lnTo>
                    <a:pt x="0" y="0"/>
                  </a:lnTo>
                  <a:lnTo>
                    <a:pt x="0" y="4410668"/>
                  </a:lnTo>
                  <a:cubicBezTo>
                    <a:pt x="6350" y="4926562"/>
                    <a:pt x="331470" y="5355822"/>
                    <a:pt x="784860" y="5514572"/>
                  </a:cubicBezTo>
                  <a:close/>
                </a:path>
              </a:pathLst>
            </a:custGeom>
            <a:solidFill>
              <a:srgbClr val="2B4A9D"/>
            </a:solidFill>
          </p:spPr>
        </p:sp>
      </p:grpSp>
      <p:sp>
        <p:nvSpPr>
          <p:cNvPr id="26" name="TextBox 26"/>
          <p:cNvSpPr txBox="1"/>
          <p:nvPr/>
        </p:nvSpPr>
        <p:spPr>
          <a:xfrm>
            <a:off x="2428018" y="5901440"/>
            <a:ext cx="7343333" cy="523775"/>
          </a:xfrm>
          <a:prstGeom prst="rect">
            <a:avLst/>
          </a:prstGeom>
        </p:spPr>
        <p:txBody>
          <a:bodyPr lIns="0" tIns="0" rIns="0" bIns="0" rtlCol="0" anchor="t">
            <a:spAutoFit/>
          </a:bodyPr>
          <a:lstStyle/>
          <a:p>
            <a:pPr>
              <a:lnSpc>
                <a:spcPts val="4200"/>
              </a:lnSpc>
            </a:pPr>
            <a:r>
              <a:rPr lang="en-US" sz="3000" spc="300">
                <a:solidFill>
                  <a:srgbClr val="2B4A9D"/>
                </a:solidFill>
                <a:latin typeface="Lato Bold"/>
              </a:rPr>
              <a:t>www.reallygreatsite.com</a:t>
            </a:r>
          </a:p>
        </p:txBody>
      </p:sp>
      <p:sp>
        <p:nvSpPr>
          <p:cNvPr id="27" name="Freeform 27"/>
          <p:cNvSpPr/>
          <p:nvPr/>
        </p:nvSpPr>
        <p:spPr>
          <a:xfrm>
            <a:off x="1414605" y="6008251"/>
            <a:ext cx="376828" cy="376828"/>
          </a:xfrm>
          <a:custGeom>
            <a:avLst/>
            <a:gdLst/>
            <a:ahLst/>
            <a:cxnLst/>
            <a:rect l="l" t="t" r="r" b="b"/>
            <a:pathLst>
              <a:path w="376828" h="376828">
                <a:moveTo>
                  <a:pt x="0" y="0"/>
                </a:moveTo>
                <a:lnTo>
                  <a:pt x="376829" y="0"/>
                </a:lnTo>
                <a:lnTo>
                  <a:pt x="376829" y="376828"/>
                </a:lnTo>
                <a:lnTo>
                  <a:pt x="0" y="37682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grpSp>
        <p:nvGrpSpPr>
          <p:cNvPr id="28" name="Group 28"/>
          <p:cNvGrpSpPr/>
          <p:nvPr/>
        </p:nvGrpSpPr>
        <p:grpSpPr>
          <a:xfrm rot="-5400000">
            <a:off x="568482" y="6542700"/>
            <a:ext cx="829509" cy="1966473"/>
            <a:chOff x="0" y="0"/>
            <a:chExt cx="2354580" cy="5581882"/>
          </a:xfrm>
        </p:grpSpPr>
        <p:sp>
          <p:nvSpPr>
            <p:cNvPr id="29" name="Freeform 29"/>
            <p:cNvSpPr/>
            <p:nvPr/>
          </p:nvSpPr>
          <p:spPr>
            <a:xfrm>
              <a:off x="0" y="0"/>
              <a:ext cx="2353310" cy="5581882"/>
            </a:xfrm>
            <a:custGeom>
              <a:avLst/>
              <a:gdLst/>
              <a:ahLst/>
              <a:cxnLst/>
              <a:rect l="l" t="t" r="r" b="b"/>
              <a:pathLst>
                <a:path w="2353310" h="5581882">
                  <a:moveTo>
                    <a:pt x="784860" y="5514572"/>
                  </a:moveTo>
                  <a:cubicBezTo>
                    <a:pt x="905510" y="5555212"/>
                    <a:pt x="1042670" y="5581882"/>
                    <a:pt x="1177290" y="5581882"/>
                  </a:cubicBezTo>
                  <a:cubicBezTo>
                    <a:pt x="1311910" y="5581882"/>
                    <a:pt x="1441450" y="5559022"/>
                    <a:pt x="1560830" y="5518382"/>
                  </a:cubicBezTo>
                  <a:cubicBezTo>
                    <a:pt x="1563370" y="5517112"/>
                    <a:pt x="1565910" y="5517112"/>
                    <a:pt x="1568450" y="5515842"/>
                  </a:cubicBezTo>
                  <a:cubicBezTo>
                    <a:pt x="2016760" y="5353282"/>
                    <a:pt x="2346960" y="4924022"/>
                    <a:pt x="2353310" y="4414024"/>
                  </a:cubicBezTo>
                  <a:lnTo>
                    <a:pt x="2353310" y="0"/>
                  </a:lnTo>
                  <a:lnTo>
                    <a:pt x="0" y="0"/>
                  </a:lnTo>
                  <a:lnTo>
                    <a:pt x="0" y="4410668"/>
                  </a:lnTo>
                  <a:cubicBezTo>
                    <a:pt x="6350" y="4926562"/>
                    <a:pt x="331470" y="5355822"/>
                    <a:pt x="784860" y="5514572"/>
                  </a:cubicBezTo>
                  <a:close/>
                </a:path>
              </a:pathLst>
            </a:custGeom>
            <a:solidFill>
              <a:srgbClr val="2B4A9D"/>
            </a:solidFill>
          </p:spPr>
        </p:sp>
      </p:grpSp>
      <p:sp>
        <p:nvSpPr>
          <p:cNvPr id="30" name="TextBox 30"/>
          <p:cNvSpPr txBox="1"/>
          <p:nvPr/>
        </p:nvSpPr>
        <p:spPr>
          <a:xfrm>
            <a:off x="2428018" y="7230712"/>
            <a:ext cx="7343333" cy="523775"/>
          </a:xfrm>
          <a:prstGeom prst="rect">
            <a:avLst/>
          </a:prstGeom>
        </p:spPr>
        <p:txBody>
          <a:bodyPr lIns="0" tIns="0" rIns="0" bIns="0" rtlCol="0" anchor="t">
            <a:spAutoFit/>
          </a:bodyPr>
          <a:lstStyle/>
          <a:p>
            <a:pPr>
              <a:lnSpc>
                <a:spcPts val="4200"/>
              </a:lnSpc>
            </a:pPr>
            <a:r>
              <a:rPr lang="en-US" sz="3000" spc="300">
                <a:solidFill>
                  <a:srgbClr val="2B4A9D"/>
                </a:solidFill>
                <a:latin typeface="Lato Bold"/>
              </a:rPr>
              <a:t>www.reallygreatsite.com</a:t>
            </a:r>
          </a:p>
        </p:txBody>
      </p:sp>
      <p:sp>
        <p:nvSpPr>
          <p:cNvPr id="31" name="Freeform 31"/>
          <p:cNvSpPr/>
          <p:nvPr/>
        </p:nvSpPr>
        <p:spPr>
          <a:xfrm>
            <a:off x="1419972" y="7264441"/>
            <a:ext cx="366095" cy="522992"/>
          </a:xfrm>
          <a:custGeom>
            <a:avLst/>
            <a:gdLst/>
            <a:ahLst/>
            <a:cxnLst/>
            <a:rect l="l" t="t" r="r" b="b"/>
            <a:pathLst>
              <a:path w="366095" h="522992">
                <a:moveTo>
                  <a:pt x="0" y="0"/>
                </a:moveTo>
                <a:lnTo>
                  <a:pt x="366095" y="0"/>
                </a:lnTo>
                <a:lnTo>
                  <a:pt x="366095" y="522992"/>
                </a:lnTo>
                <a:lnTo>
                  <a:pt x="0" y="522992"/>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3713001" y="-1128319"/>
            <a:ext cx="5770168" cy="5770168"/>
            <a:chOff x="0" y="0"/>
            <a:chExt cx="6350000" cy="6350000"/>
          </a:xfrm>
        </p:grpSpPr>
        <p:sp>
          <p:nvSpPr>
            <p:cNvPr id="3" name="Freeform 3"/>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2B4A9D"/>
            </a:solidFill>
          </p:spPr>
        </p:sp>
      </p:grpSp>
      <p:grpSp>
        <p:nvGrpSpPr>
          <p:cNvPr id="4" name="Group 4"/>
          <p:cNvGrpSpPr/>
          <p:nvPr/>
        </p:nvGrpSpPr>
        <p:grpSpPr>
          <a:xfrm>
            <a:off x="9191672" y="566151"/>
            <a:ext cx="2396931" cy="9154697"/>
            <a:chOff x="0" y="0"/>
            <a:chExt cx="874407" cy="3339658"/>
          </a:xfrm>
        </p:grpSpPr>
        <p:sp>
          <p:nvSpPr>
            <p:cNvPr id="5" name="Freeform 5"/>
            <p:cNvSpPr/>
            <p:nvPr/>
          </p:nvSpPr>
          <p:spPr>
            <a:xfrm>
              <a:off x="0" y="0"/>
              <a:ext cx="874407" cy="3339659"/>
            </a:xfrm>
            <a:custGeom>
              <a:avLst/>
              <a:gdLst/>
              <a:ahLst/>
              <a:cxnLst/>
              <a:rect l="l" t="t" r="r" b="b"/>
              <a:pathLst>
                <a:path w="874407" h="3339659">
                  <a:moveTo>
                    <a:pt x="0" y="0"/>
                  </a:moveTo>
                  <a:lnTo>
                    <a:pt x="874407" y="0"/>
                  </a:lnTo>
                  <a:lnTo>
                    <a:pt x="874407" y="3339659"/>
                  </a:lnTo>
                  <a:lnTo>
                    <a:pt x="0" y="3339659"/>
                  </a:lnTo>
                  <a:close/>
                </a:path>
              </a:pathLst>
            </a:custGeom>
            <a:solidFill>
              <a:srgbClr val="5271FF"/>
            </a:solidFill>
          </p:spPr>
        </p:sp>
      </p:grpSp>
      <p:grpSp>
        <p:nvGrpSpPr>
          <p:cNvPr id="6" name="Group 6"/>
          <p:cNvGrpSpPr/>
          <p:nvPr/>
        </p:nvGrpSpPr>
        <p:grpSpPr>
          <a:xfrm>
            <a:off x="9869353" y="1146804"/>
            <a:ext cx="7304695" cy="7993392"/>
            <a:chOff x="0" y="0"/>
            <a:chExt cx="9739593" cy="10657856"/>
          </a:xfrm>
        </p:grpSpPr>
        <p:pic>
          <p:nvPicPr>
            <p:cNvPr id="7" name="Picture 7"/>
            <p:cNvPicPr>
              <a:picLocks noChangeAspect="1"/>
            </p:cNvPicPr>
            <p:nvPr/>
          </p:nvPicPr>
          <p:blipFill>
            <a:blip r:embed="rId2"/>
            <a:srcRect l="27241" r="11835"/>
            <a:stretch>
              <a:fillRect/>
            </a:stretch>
          </p:blipFill>
          <p:spPr>
            <a:xfrm>
              <a:off x="0" y="0"/>
              <a:ext cx="9739593" cy="10657856"/>
            </a:xfrm>
            <a:prstGeom prst="rect">
              <a:avLst/>
            </a:prstGeom>
          </p:spPr>
        </p:pic>
      </p:grpSp>
      <p:grpSp>
        <p:nvGrpSpPr>
          <p:cNvPr id="8" name="Group 8"/>
          <p:cNvGrpSpPr/>
          <p:nvPr/>
        </p:nvGrpSpPr>
        <p:grpSpPr>
          <a:xfrm>
            <a:off x="619537" y="8172754"/>
            <a:ext cx="1635964" cy="1633346"/>
            <a:chOff x="0" y="0"/>
            <a:chExt cx="6350000" cy="6339840"/>
          </a:xfrm>
        </p:grpSpPr>
        <p:sp>
          <p:nvSpPr>
            <p:cNvPr id="9" name="Freeform 9"/>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2B4A9D"/>
            </a:solidFill>
          </p:spPr>
        </p:sp>
      </p:grpSp>
      <p:grpSp>
        <p:nvGrpSpPr>
          <p:cNvPr id="10" name="Group 10"/>
          <p:cNvGrpSpPr/>
          <p:nvPr/>
        </p:nvGrpSpPr>
        <p:grpSpPr>
          <a:xfrm rot="5400000">
            <a:off x="618228" y="566151"/>
            <a:ext cx="1635964" cy="1633346"/>
            <a:chOff x="0" y="0"/>
            <a:chExt cx="6350000" cy="6339840"/>
          </a:xfrm>
        </p:grpSpPr>
        <p:sp>
          <p:nvSpPr>
            <p:cNvPr id="11" name="Freeform 11"/>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2B4A9D"/>
            </a:solidFill>
          </p:spPr>
        </p:sp>
      </p:grpSp>
      <p:sp>
        <p:nvSpPr>
          <p:cNvPr id="12" name="TextBox 12"/>
          <p:cNvSpPr txBox="1"/>
          <p:nvPr/>
        </p:nvSpPr>
        <p:spPr>
          <a:xfrm>
            <a:off x="540028" y="3988748"/>
            <a:ext cx="8183276" cy="821379"/>
          </a:xfrm>
          <a:prstGeom prst="rect">
            <a:avLst/>
          </a:prstGeom>
        </p:spPr>
        <p:txBody>
          <a:bodyPr lIns="0" tIns="0" rIns="0" bIns="0" rtlCol="0" anchor="t">
            <a:spAutoFit/>
          </a:bodyPr>
          <a:lstStyle/>
          <a:p>
            <a:pPr algn="ctr">
              <a:lnSpc>
                <a:spcPts val="6300"/>
              </a:lnSpc>
            </a:pPr>
            <a:r>
              <a:rPr lang="en-US" sz="6000" spc="300" dirty="0">
                <a:solidFill>
                  <a:srgbClr val="2B4A9D"/>
                </a:solidFill>
                <a:latin typeface="Poppins Ultra-Bold"/>
              </a:rPr>
              <a:t>INTRODUCCIÓN</a:t>
            </a:r>
          </a:p>
        </p:txBody>
      </p:sp>
      <p:sp>
        <p:nvSpPr>
          <p:cNvPr id="13" name="TextBox 13"/>
          <p:cNvSpPr txBox="1"/>
          <p:nvPr/>
        </p:nvSpPr>
        <p:spPr>
          <a:xfrm>
            <a:off x="940077" y="5260226"/>
            <a:ext cx="7383176" cy="1057076"/>
          </a:xfrm>
          <a:prstGeom prst="rect">
            <a:avLst/>
          </a:prstGeom>
        </p:spPr>
        <p:txBody>
          <a:bodyPr lIns="0" tIns="0" rIns="0" bIns="0" rtlCol="0" anchor="t">
            <a:spAutoFit/>
          </a:bodyPr>
          <a:lstStyle/>
          <a:p>
            <a:pPr algn="ctr">
              <a:lnSpc>
                <a:spcPts val="4200"/>
              </a:lnSpc>
            </a:pPr>
            <a:r>
              <a:rPr lang="en-US" sz="3000" spc="300">
                <a:solidFill>
                  <a:srgbClr val="000000"/>
                </a:solidFill>
                <a:latin typeface="Lato"/>
              </a:rPr>
              <a:t>CONNECTING ALL OF US WITH THE WORLD</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140078" y="7706023"/>
            <a:ext cx="4811406" cy="1590377"/>
          </a:xfrm>
          <a:prstGeom prst="rect">
            <a:avLst/>
          </a:prstGeom>
        </p:spPr>
        <p:txBody>
          <a:bodyPr lIns="0" tIns="0" rIns="0" bIns="0" rtlCol="0" anchor="t">
            <a:spAutoFit/>
          </a:bodyPr>
          <a:lstStyle/>
          <a:p>
            <a:pPr marL="647703" lvl="1" indent="-323852">
              <a:lnSpc>
                <a:spcPts val="4200"/>
              </a:lnSpc>
              <a:buFont typeface="Arial"/>
              <a:buChar char="•"/>
            </a:pPr>
            <a:r>
              <a:rPr lang="en-US" sz="3000" spc="300">
                <a:solidFill>
                  <a:srgbClr val="000000"/>
                </a:solidFill>
                <a:latin typeface="Lato"/>
              </a:rPr>
              <a:t>ABOUT US</a:t>
            </a:r>
          </a:p>
          <a:p>
            <a:pPr marL="647703" lvl="1" indent="-323852">
              <a:lnSpc>
                <a:spcPts val="4200"/>
              </a:lnSpc>
              <a:buFont typeface="Arial"/>
              <a:buChar char="•"/>
            </a:pPr>
            <a:r>
              <a:rPr lang="en-US" sz="3000" spc="300">
                <a:solidFill>
                  <a:srgbClr val="000000"/>
                </a:solidFill>
                <a:latin typeface="Lato"/>
              </a:rPr>
              <a:t>VALUES</a:t>
            </a:r>
          </a:p>
          <a:p>
            <a:pPr marL="647703" lvl="1" indent="-323852">
              <a:lnSpc>
                <a:spcPts val="4200"/>
              </a:lnSpc>
              <a:buFont typeface="Arial"/>
              <a:buChar char="•"/>
            </a:pPr>
            <a:r>
              <a:rPr lang="en-US" sz="3000" spc="300">
                <a:solidFill>
                  <a:srgbClr val="000000"/>
                </a:solidFill>
                <a:latin typeface="Lato"/>
              </a:rPr>
              <a:t>OUR TEAM</a:t>
            </a:r>
          </a:p>
        </p:txBody>
      </p:sp>
      <p:sp>
        <p:nvSpPr>
          <p:cNvPr id="3" name="TextBox 3"/>
          <p:cNvSpPr txBox="1"/>
          <p:nvPr/>
        </p:nvSpPr>
        <p:spPr>
          <a:xfrm>
            <a:off x="6738297" y="7706023"/>
            <a:ext cx="4926638" cy="1590377"/>
          </a:xfrm>
          <a:prstGeom prst="rect">
            <a:avLst/>
          </a:prstGeom>
        </p:spPr>
        <p:txBody>
          <a:bodyPr lIns="0" tIns="0" rIns="0" bIns="0" rtlCol="0" anchor="t">
            <a:spAutoFit/>
          </a:bodyPr>
          <a:lstStyle/>
          <a:p>
            <a:pPr marL="647703" lvl="1" indent="-323852">
              <a:lnSpc>
                <a:spcPts val="4200"/>
              </a:lnSpc>
              <a:buFont typeface="Arial"/>
              <a:buChar char="•"/>
            </a:pPr>
            <a:r>
              <a:rPr lang="en-US" sz="3000" spc="300">
                <a:solidFill>
                  <a:srgbClr val="000000"/>
                </a:solidFill>
                <a:latin typeface="Lato"/>
              </a:rPr>
              <a:t>SERVICES</a:t>
            </a:r>
          </a:p>
          <a:p>
            <a:pPr marL="647703" lvl="1" indent="-323852">
              <a:lnSpc>
                <a:spcPts val="4200"/>
              </a:lnSpc>
              <a:buFont typeface="Arial"/>
              <a:buChar char="•"/>
            </a:pPr>
            <a:r>
              <a:rPr lang="en-US" sz="3000" spc="300">
                <a:solidFill>
                  <a:srgbClr val="000000"/>
                </a:solidFill>
                <a:latin typeface="Lato"/>
              </a:rPr>
              <a:t>Projects</a:t>
            </a:r>
          </a:p>
          <a:p>
            <a:pPr marL="647703" lvl="1" indent="-323852">
              <a:lnSpc>
                <a:spcPts val="4200"/>
              </a:lnSpc>
              <a:buFont typeface="Arial"/>
              <a:buChar char="•"/>
            </a:pPr>
            <a:r>
              <a:rPr lang="en-US" sz="3000" spc="300">
                <a:solidFill>
                  <a:srgbClr val="000000"/>
                </a:solidFill>
                <a:latin typeface="Lato"/>
              </a:rPr>
              <a:t>Project Timeline</a:t>
            </a:r>
          </a:p>
        </p:txBody>
      </p:sp>
      <p:sp>
        <p:nvSpPr>
          <p:cNvPr id="4" name="TextBox 4"/>
          <p:cNvSpPr txBox="1"/>
          <p:nvPr/>
        </p:nvSpPr>
        <p:spPr>
          <a:xfrm>
            <a:off x="12336516" y="7706023"/>
            <a:ext cx="4811406" cy="1590377"/>
          </a:xfrm>
          <a:prstGeom prst="rect">
            <a:avLst/>
          </a:prstGeom>
        </p:spPr>
        <p:txBody>
          <a:bodyPr lIns="0" tIns="0" rIns="0" bIns="0" rtlCol="0" anchor="t">
            <a:spAutoFit/>
          </a:bodyPr>
          <a:lstStyle/>
          <a:p>
            <a:pPr marL="647703" lvl="1" indent="-323852">
              <a:lnSpc>
                <a:spcPts val="4200"/>
              </a:lnSpc>
              <a:buFont typeface="Arial"/>
              <a:buChar char="•"/>
            </a:pPr>
            <a:r>
              <a:rPr lang="en-US" sz="3000" spc="300">
                <a:solidFill>
                  <a:srgbClr val="000000"/>
                </a:solidFill>
                <a:latin typeface="Lato"/>
              </a:rPr>
              <a:t>PRICING PACKAGE</a:t>
            </a:r>
          </a:p>
          <a:p>
            <a:pPr marL="647703" lvl="1" indent="-323852">
              <a:lnSpc>
                <a:spcPts val="4200"/>
              </a:lnSpc>
              <a:buFont typeface="Arial"/>
              <a:buChar char="•"/>
            </a:pPr>
            <a:r>
              <a:rPr lang="en-US" sz="3000" spc="300">
                <a:solidFill>
                  <a:srgbClr val="000000"/>
                </a:solidFill>
                <a:latin typeface="Lato"/>
              </a:rPr>
              <a:t>Testimonials</a:t>
            </a:r>
          </a:p>
          <a:p>
            <a:pPr marL="647703" lvl="1" indent="-323852">
              <a:lnSpc>
                <a:spcPts val="4200"/>
              </a:lnSpc>
              <a:buFont typeface="Arial"/>
              <a:buChar char="•"/>
            </a:pPr>
            <a:r>
              <a:rPr lang="en-US" sz="3000" spc="300">
                <a:solidFill>
                  <a:srgbClr val="000000"/>
                </a:solidFill>
                <a:latin typeface="Lato"/>
              </a:rPr>
              <a:t>Contact</a:t>
            </a:r>
          </a:p>
        </p:txBody>
      </p:sp>
      <p:grpSp>
        <p:nvGrpSpPr>
          <p:cNvPr id="5" name="Group 5"/>
          <p:cNvGrpSpPr/>
          <p:nvPr/>
        </p:nvGrpSpPr>
        <p:grpSpPr>
          <a:xfrm>
            <a:off x="0" y="0"/>
            <a:ext cx="18288000" cy="6350625"/>
            <a:chOff x="0" y="0"/>
            <a:chExt cx="6671512" cy="2316725"/>
          </a:xfrm>
        </p:grpSpPr>
        <p:sp>
          <p:nvSpPr>
            <p:cNvPr id="6" name="Freeform 6"/>
            <p:cNvSpPr/>
            <p:nvPr/>
          </p:nvSpPr>
          <p:spPr>
            <a:xfrm>
              <a:off x="0" y="0"/>
              <a:ext cx="6671512" cy="2316725"/>
            </a:xfrm>
            <a:custGeom>
              <a:avLst/>
              <a:gdLst/>
              <a:ahLst/>
              <a:cxnLst/>
              <a:rect l="l" t="t" r="r" b="b"/>
              <a:pathLst>
                <a:path w="6671512" h="2316725">
                  <a:moveTo>
                    <a:pt x="0" y="0"/>
                  </a:moveTo>
                  <a:lnTo>
                    <a:pt x="6671512" y="0"/>
                  </a:lnTo>
                  <a:lnTo>
                    <a:pt x="6671512" y="2316725"/>
                  </a:lnTo>
                  <a:lnTo>
                    <a:pt x="0" y="2316725"/>
                  </a:lnTo>
                  <a:close/>
                </a:path>
              </a:pathLst>
            </a:custGeom>
            <a:solidFill>
              <a:srgbClr val="5271FF"/>
            </a:solidFill>
          </p:spPr>
        </p:sp>
      </p:grpSp>
      <p:grpSp>
        <p:nvGrpSpPr>
          <p:cNvPr id="7" name="Group 7"/>
          <p:cNvGrpSpPr/>
          <p:nvPr/>
        </p:nvGrpSpPr>
        <p:grpSpPr>
          <a:xfrm>
            <a:off x="5510755" y="471606"/>
            <a:ext cx="12308361" cy="5407413"/>
            <a:chOff x="0" y="0"/>
            <a:chExt cx="16411148" cy="7209884"/>
          </a:xfrm>
        </p:grpSpPr>
        <p:pic>
          <p:nvPicPr>
            <p:cNvPr id="8" name="Picture 8"/>
            <p:cNvPicPr>
              <a:picLocks noChangeAspect="1"/>
            </p:cNvPicPr>
            <p:nvPr/>
          </p:nvPicPr>
          <p:blipFill>
            <a:blip r:embed="rId2"/>
            <a:srcRect t="17050" b="17050"/>
            <a:stretch>
              <a:fillRect/>
            </a:stretch>
          </p:blipFill>
          <p:spPr>
            <a:xfrm>
              <a:off x="0" y="0"/>
              <a:ext cx="16411148" cy="7209884"/>
            </a:xfrm>
            <a:prstGeom prst="rect">
              <a:avLst/>
            </a:prstGeom>
          </p:spPr>
        </p:pic>
      </p:grpSp>
      <p:sp>
        <p:nvSpPr>
          <p:cNvPr id="9" name="AutoShape 9"/>
          <p:cNvSpPr/>
          <p:nvPr/>
        </p:nvSpPr>
        <p:spPr>
          <a:xfrm rot="-5400000">
            <a:off x="4391954" y="8529786"/>
            <a:ext cx="2209027" cy="0"/>
          </a:xfrm>
          <a:prstGeom prst="line">
            <a:avLst/>
          </a:prstGeom>
          <a:ln w="9525" cap="flat">
            <a:solidFill>
              <a:srgbClr val="2B4A9D"/>
            </a:solidFill>
            <a:prstDash val="solid"/>
            <a:headEnd type="none" w="sm" len="sm"/>
            <a:tailEnd type="none" w="sm" len="sm"/>
          </a:ln>
        </p:spPr>
      </p:sp>
      <p:sp>
        <p:nvSpPr>
          <p:cNvPr id="10" name="AutoShape 10"/>
          <p:cNvSpPr/>
          <p:nvPr/>
        </p:nvSpPr>
        <p:spPr>
          <a:xfrm rot="-5400000">
            <a:off x="5080304" y="8520261"/>
            <a:ext cx="832326" cy="0"/>
          </a:xfrm>
          <a:prstGeom prst="line">
            <a:avLst/>
          </a:prstGeom>
          <a:ln w="28575" cap="flat">
            <a:solidFill>
              <a:srgbClr val="2B4A9D"/>
            </a:solidFill>
            <a:prstDash val="solid"/>
            <a:headEnd type="none" w="sm" len="sm"/>
            <a:tailEnd type="none" w="sm" len="sm"/>
          </a:ln>
        </p:spPr>
      </p:sp>
      <p:sp>
        <p:nvSpPr>
          <p:cNvPr id="11" name="AutoShape 11"/>
          <p:cNvSpPr/>
          <p:nvPr/>
        </p:nvSpPr>
        <p:spPr>
          <a:xfrm rot="-5400000">
            <a:off x="10945153" y="8529786"/>
            <a:ext cx="2209027" cy="0"/>
          </a:xfrm>
          <a:prstGeom prst="line">
            <a:avLst/>
          </a:prstGeom>
          <a:ln w="9525" cap="flat">
            <a:solidFill>
              <a:srgbClr val="2B4A9D"/>
            </a:solidFill>
            <a:prstDash val="solid"/>
            <a:headEnd type="none" w="sm" len="sm"/>
            <a:tailEnd type="none" w="sm" len="sm"/>
          </a:ln>
        </p:spPr>
      </p:sp>
      <p:sp>
        <p:nvSpPr>
          <p:cNvPr id="12" name="AutoShape 12"/>
          <p:cNvSpPr/>
          <p:nvPr/>
        </p:nvSpPr>
        <p:spPr>
          <a:xfrm rot="-5400000">
            <a:off x="11633504" y="8520261"/>
            <a:ext cx="832326" cy="0"/>
          </a:xfrm>
          <a:prstGeom prst="line">
            <a:avLst/>
          </a:prstGeom>
          <a:ln w="28575" cap="flat">
            <a:solidFill>
              <a:srgbClr val="2B4A9D"/>
            </a:solidFill>
            <a:prstDash val="solid"/>
            <a:headEnd type="none" w="sm" len="sm"/>
            <a:tailEnd type="none" w="sm" len="sm"/>
          </a:ln>
        </p:spPr>
      </p:sp>
      <p:sp>
        <p:nvSpPr>
          <p:cNvPr id="13" name="TextBox 13"/>
          <p:cNvSpPr txBox="1"/>
          <p:nvPr/>
        </p:nvSpPr>
        <p:spPr>
          <a:xfrm>
            <a:off x="419100" y="2051395"/>
            <a:ext cx="4967830" cy="1695321"/>
          </a:xfrm>
          <a:prstGeom prst="rect">
            <a:avLst/>
          </a:prstGeom>
        </p:spPr>
        <p:txBody>
          <a:bodyPr lIns="0" tIns="0" rIns="0" bIns="0" rtlCol="0" anchor="t">
            <a:spAutoFit/>
          </a:bodyPr>
          <a:lstStyle/>
          <a:p>
            <a:pPr algn="ctr">
              <a:lnSpc>
                <a:spcPts val="6300"/>
              </a:lnSpc>
            </a:pPr>
            <a:r>
              <a:rPr lang="en-US" sz="6000" spc="300">
                <a:solidFill>
                  <a:srgbClr val="FFFFFF"/>
                </a:solidFill>
                <a:latin typeface="Poppins Heavy"/>
              </a:rPr>
              <a:t>CONTENT INDEX</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77834" y="2425592"/>
            <a:ext cx="9968424" cy="1259922"/>
            <a:chOff x="0" y="0"/>
            <a:chExt cx="3636508" cy="459623"/>
          </a:xfrm>
        </p:grpSpPr>
        <p:sp>
          <p:nvSpPr>
            <p:cNvPr id="3" name="Freeform 3"/>
            <p:cNvSpPr/>
            <p:nvPr/>
          </p:nvSpPr>
          <p:spPr>
            <a:xfrm>
              <a:off x="0" y="0"/>
              <a:ext cx="3636508" cy="459623"/>
            </a:xfrm>
            <a:custGeom>
              <a:avLst/>
              <a:gdLst/>
              <a:ahLst/>
              <a:cxnLst/>
              <a:rect l="l" t="t" r="r" b="b"/>
              <a:pathLst>
                <a:path w="3636508" h="459623">
                  <a:moveTo>
                    <a:pt x="0" y="0"/>
                  </a:moveTo>
                  <a:lnTo>
                    <a:pt x="3636508" y="0"/>
                  </a:lnTo>
                  <a:lnTo>
                    <a:pt x="3636508" y="459623"/>
                  </a:lnTo>
                  <a:lnTo>
                    <a:pt x="0" y="459623"/>
                  </a:lnTo>
                  <a:close/>
                </a:path>
              </a:pathLst>
            </a:custGeom>
            <a:solidFill>
              <a:srgbClr val="2B4A9D"/>
            </a:solidFill>
          </p:spPr>
        </p:sp>
      </p:grpSp>
      <p:grpSp>
        <p:nvGrpSpPr>
          <p:cNvPr id="4" name="Group 4"/>
          <p:cNvGrpSpPr/>
          <p:nvPr/>
        </p:nvGrpSpPr>
        <p:grpSpPr>
          <a:xfrm rot="-2700000">
            <a:off x="-3283041" y="-3283041"/>
            <a:ext cx="6566081" cy="6566081"/>
            <a:chOff x="0" y="0"/>
            <a:chExt cx="1913890" cy="1913890"/>
          </a:xfrm>
        </p:grpSpPr>
        <p:sp>
          <p:nvSpPr>
            <p:cNvPr id="5" name="Freeform 5"/>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5271FF"/>
            </a:solidFill>
          </p:spPr>
        </p:sp>
      </p:grpSp>
      <p:grpSp>
        <p:nvGrpSpPr>
          <p:cNvPr id="6" name="Group 6"/>
          <p:cNvGrpSpPr/>
          <p:nvPr/>
        </p:nvGrpSpPr>
        <p:grpSpPr>
          <a:xfrm rot="2700000">
            <a:off x="-2926440" y="-2926440"/>
            <a:ext cx="5852880" cy="5852880"/>
            <a:chOff x="0" y="0"/>
            <a:chExt cx="1913890" cy="1913890"/>
          </a:xfrm>
        </p:grpSpPr>
        <p:sp>
          <p:nvSpPr>
            <p:cNvPr id="7" name="Freeform 7"/>
            <p:cNvSpPr/>
            <p:nvPr/>
          </p:nvSpPr>
          <p:spPr>
            <a:xfrm>
              <a:off x="0" y="0"/>
              <a:ext cx="1913890" cy="1913890"/>
            </a:xfrm>
            <a:custGeom>
              <a:avLst/>
              <a:gdLst/>
              <a:ahLst/>
              <a:cxnLst/>
              <a:rect l="l" t="t" r="r" b="b"/>
              <a:pathLst>
                <a:path w="1913890" h="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FFFFFF"/>
            </a:solidFill>
          </p:spPr>
        </p:sp>
      </p:grpSp>
      <p:grpSp>
        <p:nvGrpSpPr>
          <p:cNvPr id="8" name="Group 8"/>
          <p:cNvGrpSpPr/>
          <p:nvPr/>
        </p:nvGrpSpPr>
        <p:grpSpPr>
          <a:xfrm rot="-2700000">
            <a:off x="-3283041" y="7003959"/>
            <a:ext cx="6566081" cy="6566081"/>
            <a:chOff x="0" y="0"/>
            <a:chExt cx="1913890" cy="1913890"/>
          </a:xfrm>
        </p:grpSpPr>
        <p:sp>
          <p:nvSpPr>
            <p:cNvPr id="9" name="Freeform 9"/>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5271FF"/>
            </a:solidFill>
          </p:spPr>
        </p:sp>
      </p:grpSp>
      <p:grpSp>
        <p:nvGrpSpPr>
          <p:cNvPr id="10" name="Group 10"/>
          <p:cNvGrpSpPr/>
          <p:nvPr/>
        </p:nvGrpSpPr>
        <p:grpSpPr>
          <a:xfrm rot="2700000">
            <a:off x="-2926440" y="7360560"/>
            <a:ext cx="5852880" cy="5852880"/>
            <a:chOff x="0" y="0"/>
            <a:chExt cx="1913890" cy="1913890"/>
          </a:xfrm>
        </p:grpSpPr>
        <p:sp>
          <p:nvSpPr>
            <p:cNvPr id="11" name="Freeform 11"/>
            <p:cNvSpPr/>
            <p:nvPr/>
          </p:nvSpPr>
          <p:spPr>
            <a:xfrm>
              <a:off x="0" y="0"/>
              <a:ext cx="1913890" cy="1913890"/>
            </a:xfrm>
            <a:custGeom>
              <a:avLst/>
              <a:gdLst/>
              <a:ahLst/>
              <a:cxnLst/>
              <a:rect l="l" t="t" r="r" b="b"/>
              <a:pathLst>
                <a:path w="1913890" h="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FFFFFF"/>
            </a:solidFill>
          </p:spPr>
        </p:sp>
      </p:grpSp>
      <p:grpSp>
        <p:nvGrpSpPr>
          <p:cNvPr id="12" name="Group 12"/>
          <p:cNvGrpSpPr/>
          <p:nvPr/>
        </p:nvGrpSpPr>
        <p:grpSpPr>
          <a:xfrm rot="-2700000">
            <a:off x="-3283041" y="8117325"/>
            <a:ext cx="6566081" cy="6566081"/>
            <a:chOff x="0" y="0"/>
            <a:chExt cx="1913890" cy="1913890"/>
          </a:xfrm>
        </p:grpSpPr>
        <p:sp>
          <p:nvSpPr>
            <p:cNvPr id="13" name="Freeform 13"/>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5271FF"/>
            </a:solidFill>
          </p:spPr>
        </p:sp>
      </p:grpSp>
      <p:grpSp>
        <p:nvGrpSpPr>
          <p:cNvPr id="14" name="Group 14"/>
          <p:cNvGrpSpPr/>
          <p:nvPr/>
        </p:nvGrpSpPr>
        <p:grpSpPr>
          <a:xfrm rot="2700000">
            <a:off x="-2926440" y="8473925"/>
            <a:ext cx="5852880" cy="5852880"/>
            <a:chOff x="0" y="0"/>
            <a:chExt cx="1913890" cy="1913890"/>
          </a:xfrm>
        </p:grpSpPr>
        <p:sp>
          <p:nvSpPr>
            <p:cNvPr id="15" name="Freeform 15"/>
            <p:cNvSpPr/>
            <p:nvPr/>
          </p:nvSpPr>
          <p:spPr>
            <a:xfrm>
              <a:off x="0" y="0"/>
              <a:ext cx="1913890" cy="1913890"/>
            </a:xfrm>
            <a:custGeom>
              <a:avLst/>
              <a:gdLst/>
              <a:ahLst/>
              <a:cxnLst/>
              <a:rect l="l" t="t" r="r" b="b"/>
              <a:pathLst>
                <a:path w="1913890" h="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FFFFFF"/>
            </a:solidFill>
          </p:spPr>
        </p:sp>
      </p:grpSp>
      <p:sp>
        <p:nvSpPr>
          <p:cNvPr id="16" name="TextBox 16"/>
          <p:cNvSpPr txBox="1"/>
          <p:nvPr/>
        </p:nvSpPr>
        <p:spPr>
          <a:xfrm>
            <a:off x="895350" y="4982535"/>
            <a:ext cx="9233976" cy="1590377"/>
          </a:xfrm>
          <a:prstGeom prst="rect">
            <a:avLst/>
          </a:prstGeom>
        </p:spPr>
        <p:txBody>
          <a:bodyPr lIns="0" tIns="0" rIns="0" bIns="0" rtlCol="0" anchor="t">
            <a:spAutoFit/>
          </a:bodyPr>
          <a:lstStyle/>
          <a:p>
            <a:pPr algn="ctr">
              <a:lnSpc>
                <a:spcPts val="4200"/>
              </a:lnSpc>
            </a:pPr>
            <a:r>
              <a:rPr lang="en-US" sz="3000" spc="300">
                <a:solidFill>
                  <a:srgbClr val="000000"/>
                </a:solidFill>
                <a:latin typeface="Lato Italics"/>
              </a:rPr>
              <a:t>INGOUDE COMPANY (2019)</a:t>
            </a:r>
          </a:p>
          <a:p>
            <a:pPr algn="ctr">
              <a:lnSpc>
                <a:spcPts val="4200"/>
              </a:lnSpc>
            </a:pPr>
            <a:r>
              <a:rPr lang="en-US" sz="3000" spc="300">
                <a:solidFill>
                  <a:srgbClr val="000000"/>
                </a:solidFill>
                <a:latin typeface="Lato Italics"/>
              </a:rPr>
              <a:t>Wereless Terrestrial Broadband Provider</a:t>
            </a:r>
          </a:p>
        </p:txBody>
      </p:sp>
      <p:sp>
        <p:nvSpPr>
          <p:cNvPr id="17" name="TextBox 17"/>
          <p:cNvSpPr txBox="1"/>
          <p:nvPr/>
        </p:nvSpPr>
        <p:spPr>
          <a:xfrm>
            <a:off x="895350" y="3742663"/>
            <a:ext cx="9233976" cy="965905"/>
          </a:xfrm>
          <a:prstGeom prst="rect">
            <a:avLst/>
          </a:prstGeom>
        </p:spPr>
        <p:txBody>
          <a:bodyPr lIns="0" tIns="0" rIns="0" bIns="0" rtlCol="0" anchor="t">
            <a:spAutoFit/>
          </a:bodyPr>
          <a:lstStyle/>
          <a:p>
            <a:pPr algn="ctr">
              <a:lnSpc>
                <a:spcPts val="8400"/>
              </a:lnSpc>
            </a:pPr>
            <a:r>
              <a:rPr lang="en-US" sz="4400" spc="400" dirty="0">
                <a:solidFill>
                  <a:srgbClr val="2B4A9D"/>
                </a:solidFill>
                <a:latin typeface="Poppins Ultra-Bold"/>
              </a:rPr>
              <a:t>EXTRACCIÓN DE LOS DATOS</a:t>
            </a:r>
            <a:endParaRPr lang="en-US" sz="8000" spc="400" dirty="0">
              <a:solidFill>
                <a:srgbClr val="2B4A9D"/>
              </a:solidFill>
              <a:latin typeface="Poppins Ultra-Bold"/>
            </a:endParaRPr>
          </a:p>
        </p:txBody>
      </p:sp>
      <p:sp>
        <p:nvSpPr>
          <p:cNvPr id="18" name="TextBox 18"/>
          <p:cNvSpPr txBox="1"/>
          <p:nvPr/>
        </p:nvSpPr>
        <p:spPr>
          <a:xfrm>
            <a:off x="3997858" y="2523496"/>
            <a:ext cx="2528376" cy="1190592"/>
          </a:xfrm>
          <a:prstGeom prst="rect">
            <a:avLst/>
          </a:prstGeom>
        </p:spPr>
        <p:txBody>
          <a:bodyPr lIns="0" tIns="0" rIns="0" bIns="0" rtlCol="0" anchor="t">
            <a:spAutoFit/>
          </a:bodyPr>
          <a:lstStyle/>
          <a:p>
            <a:pPr algn="ctr">
              <a:lnSpc>
                <a:spcPts val="8400"/>
              </a:lnSpc>
            </a:pPr>
            <a:r>
              <a:rPr lang="en-US" sz="8000" spc="400">
                <a:solidFill>
                  <a:srgbClr val="FFFFFF"/>
                </a:solidFill>
                <a:latin typeface="Poppins Heavy"/>
              </a:rPr>
              <a:t>1</a:t>
            </a:r>
          </a:p>
        </p:txBody>
      </p:sp>
      <p:grpSp>
        <p:nvGrpSpPr>
          <p:cNvPr id="19" name="Group 19"/>
          <p:cNvGrpSpPr/>
          <p:nvPr/>
        </p:nvGrpSpPr>
        <p:grpSpPr>
          <a:xfrm>
            <a:off x="10129326" y="0"/>
            <a:ext cx="8158674" cy="10287000"/>
            <a:chOff x="0" y="0"/>
            <a:chExt cx="2976306" cy="3752725"/>
          </a:xfrm>
        </p:grpSpPr>
        <p:sp>
          <p:nvSpPr>
            <p:cNvPr id="20" name="Freeform 20"/>
            <p:cNvSpPr/>
            <p:nvPr/>
          </p:nvSpPr>
          <p:spPr>
            <a:xfrm>
              <a:off x="0" y="0"/>
              <a:ext cx="2976306" cy="3752726"/>
            </a:xfrm>
            <a:custGeom>
              <a:avLst/>
              <a:gdLst/>
              <a:ahLst/>
              <a:cxnLst/>
              <a:rect l="l" t="t" r="r" b="b"/>
              <a:pathLst>
                <a:path w="2976306" h="3752726">
                  <a:moveTo>
                    <a:pt x="0" y="0"/>
                  </a:moveTo>
                  <a:lnTo>
                    <a:pt x="2976306" y="0"/>
                  </a:lnTo>
                  <a:lnTo>
                    <a:pt x="2976306" y="3752726"/>
                  </a:lnTo>
                  <a:lnTo>
                    <a:pt x="0" y="3752726"/>
                  </a:lnTo>
                  <a:close/>
                </a:path>
              </a:pathLst>
            </a:custGeom>
            <a:solidFill>
              <a:srgbClr val="2B4A9D"/>
            </a:solidFill>
          </p:spPr>
        </p:sp>
      </p:grpSp>
      <p:sp>
        <p:nvSpPr>
          <p:cNvPr id="21" name="Freeform 21"/>
          <p:cNvSpPr/>
          <p:nvPr/>
        </p:nvSpPr>
        <p:spPr>
          <a:xfrm>
            <a:off x="11988014" y="3011677"/>
            <a:ext cx="4441299" cy="4263647"/>
          </a:xfrm>
          <a:custGeom>
            <a:avLst/>
            <a:gdLst/>
            <a:ahLst/>
            <a:cxnLst/>
            <a:rect l="l" t="t" r="r" b="b"/>
            <a:pathLst>
              <a:path w="4441299" h="4263647">
                <a:moveTo>
                  <a:pt x="0" y="0"/>
                </a:moveTo>
                <a:lnTo>
                  <a:pt x="4441298" y="0"/>
                </a:lnTo>
                <a:lnTo>
                  <a:pt x="4441298" y="4263646"/>
                </a:lnTo>
                <a:lnTo>
                  <a:pt x="0" y="426364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BE7519-AA9A-92F8-6208-3F53D232AB32}"/>
            </a:ext>
          </a:extLst>
        </p:cNvPr>
        <p:cNvGrpSpPr/>
        <p:nvPr/>
      </p:nvGrpSpPr>
      <p:grpSpPr>
        <a:xfrm>
          <a:off x="0" y="0"/>
          <a:ext cx="0" cy="0"/>
          <a:chOff x="0" y="0"/>
          <a:chExt cx="0" cy="0"/>
        </a:xfrm>
      </p:grpSpPr>
      <p:grpSp>
        <p:nvGrpSpPr>
          <p:cNvPr id="4" name="Group 4">
            <a:extLst>
              <a:ext uri="{FF2B5EF4-FFF2-40B4-BE49-F238E27FC236}">
                <a16:creationId xmlns:a16="http://schemas.microsoft.com/office/drawing/2014/main" id="{D63E964D-B029-EAA4-9B62-468168928095}"/>
              </a:ext>
            </a:extLst>
          </p:cNvPr>
          <p:cNvGrpSpPr/>
          <p:nvPr/>
        </p:nvGrpSpPr>
        <p:grpSpPr>
          <a:xfrm rot="-2700000">
            <a:off x="-3283041" y="-3283041"/>
            <a:ext cx="6566081" cy="6566081"/>
            <a:chOff x="0" y="0"/>
            <a:chExt cx="1913890" cy="1913890"/>
          </a:xfrm>
        </p:grpSpPr>
        <p:sp>
          <p:nvSpPr>
            <p:cNvPr id="5" name="Freeform 5">
              <a:extLst>
                <a:ext uri="{FF2B5EF4-FFF2-40B4-BE49-F238E27FC236}">
                  <a16:creationId xmlns:a16="http://schemas.microsoft.com/office/drawing/2014/main" id="{8BBFDCAF-AEA9-AC55-C28B-A9CA3EA86B30}"/>
                </a:ext>
              </a:extLst>
            </p:cNvPr>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5271FF"/>
            </a:solidFill>
          </p:spPr>
        </p:sp>
      </p:grpSp>
      <p:grpSp>
        <p:nvGrpSpPr>
          <p:cNvPr id="6" name="Group 6">
            <a:extLst>
              <a:ext uri="{FF2B5EF4-FFF2-40B4-BE49-F238E27FC236}">
                <a16:creationId xmlns:a16="http://schemas.microsoft.com/office/drawing/2014/main" id="{4ADBA5E7-4B23-46C3-BCD9-B91083DC0811}"/>
              </a:ext>
            </a:extLst>
          </p:cNvPr>
          <p:cNvGrpSpPr/>
          <p:nvPr/>
        </p:nvGrpSpPr>
        <p:grpSpPr>
          <a:xfrm rot="2700000">
            <a:off x="-2926440" y="-2926440"/>
            <a:ext cx="5852880" cy="5852880"/>
            <a:chOff x="0" y="0"/>
            <a:chExt cx="1913890" cy="1913890"/>
          </a:xfrm>
        </p:grpSpPr>
        <p:sp>
          <p:nvSpPr>
            <p:cNvPr id="7" name="Freeform 7">
              <a:extLst>
                <a:ext uri="{FF2B5EF4-FFF2-40B4-BE49-F238E27FC236}">
                  <a16:creationId xmlns:a16="http://schemas.microsoft.com/office/drawing/2014/main" id="{CE0ECD45-0AD1-ED65-6CDB-C087DB98372D}"/>
                </a:ext>
              </a:extLst>
            </p:cNvPr>
            <p:cNvSpPr/>
            <p:nvPr/>
          </p:nvSpPr>
          <p:spPr>
            <a:xfrm>
              <a:off x="0" y="0"/>
              <a:ext cx="1913890" cy="1913890"/>
            </a:xfrm>
            <a:custGeom>
              <a:avLst/>
              <a:gdLst/>
              <a:ahLst/>
              <a:cxnLst/>
              <a:rect l="l" t="t" r="r" b="b"/>
              <a:pathLst>
                <a:path w="1913890" h="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FFFFFF"/>
            </a:solidFill>
          </p:spPr>
        </p:sp>
      </p:grpSp>
      <p:grpSp>
        <p:nvGrpSpPr>
          <p:cNvPr id="8" name="Group 8">
            <a:extLst>
              <a:ext uri="{FF2B5EF4-FFF2-40B4-BE49-F238E27FC236}">
                <a16:creationId xmlns:a16="http://schemas.microsoft.com/office/drawing/2014/main" id="{1F494B20-959D-1D7C-4C00-FBACA53B81E0}"/>
              </a:ext>
            </a:extLst>
          </p:cNvPr>
          <p:cNvGrpSpPr/>
          <p:nvPr/>
        </p:nvGrpSpPr>
        <p:grpSpPr>
          <a:xfrm rot="-2700000">
            <a:off x="-3283041" y="7003959"/>
            <a:ext cx="6566081" cy="6566081"/>
            <a:chOff x="0" y="0"/>
            <a:chExt cx="1913890" cy="1913890"/>
          </a:xfrm>
        </p:grpSpPr>
        <p:sp>
          <p:nvSpPr>
            <p:cNvPr id="9" name="Freeform 9">
              <a:extLst>
                <a:ext uri="{FF2B5EF4-FFF2-40B4-BE49-F238E27FC236}">
                  <a16:creationId xmlns:a16="http://schemas.microsoft.com/office/drawing/2014/main" id="{E184087A-3D73-FEAC-8E7A-84EE7A0EACB1}"/>
                </a:ext>
              </a:extLst>
            </p:cNvPr>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5271FF"/>
            </a:solidFill>
          </p:spPr>
        </p:sp>
      </p:grpSp>
      <p:grpSp>
        <p:nvGrpSpPr>
          <p:cNvPr id="10" name="Group 10">
            <a:extLst>
              <a:ext uri="{FF2B5EF4-FFF2-40B4-BE49-F238E27FC236}">
                <a16:creationId xmlns:a16="http://schemas.microsoft.com/office/drawing/2014/main" id="{18DDC1CD-98E2-A9C6-2AA0-9F4B82AE78FE}"/>
              </a:ext>
            </a:extLst>
          </p:cNvPr>
          <p:cNvGrpSpPr/>
          <p:nvPr/>
        </p:nvGrpSpPr>
        <p:grpSpPr>
          <a:xfrm rot="2700000">
            <a:off x="-2926440" y="7360560"/>
            <a:ext cx="5852880" cy="5852880"/>
            <a:chOff x="0" y="0"/>
            <a:chExt cx="1913890" cy="1913890"/>
          </a:xfrm>
        </p:grpSpPr>
        <p:sp>
          <p:nvSpPr>
            <p:cNvPr id="11" name="Freeform 11">
              <a:extLst>
                <a:ext uri="{FF2B5EF4-FFF2-40B4-BE49-F238E27FC236}">
                  <a16:creationId xmlns:a16="http://schemas.microsoft.com/office/drawing/2014/main" id="{ABFA3D4D-0578-7C5A-4A3A-E5C05F8B6763}"/>
                </a:ext>
              </a:extLst>
            </p:cNvPr>
            <p:cNvSpPr/>
            <p:nvPr/>
          </p:nvSpPr>
          <p:spPr>
            <a:xfrm>
              <a:off x="0" y="0"/>
              <a:ext cx="1913890" cy="1913890"/>
            </a:xfrm>
            <a:custGeom>
              <a:avLst/>
              <a:gdLst/>
              <a:ahLst/>
              <a:cxnLst/>
              <a:rect l="l" t="t" r="r" b="b"/>
              <a:pathLst>
                <a:path w="1913890" h="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FFFFFF"/>
            </a:solidFill>
          </p:spPr>
        </p:sp>
      </p:grpSp>
      <p:grpSp>
        <p:nvGrpSpPr>
          <p:cNvPr id="12" name="Group 12">
            <a:extLst>
              <a:ext uri="{FF2B5EF4-FFF2-40B4-BE49-F238E27FC236}">
                <a16:creationId xmlns:a16="http://schemas.microsoft.com/office/drawing/2014/main" id="{7D6808D4-C108-1595-2235-273B3FEB3A21}"/>
              </a:ext>
            </a:extLst>
          </p:cNvPr>
          <p:cNvGrpSpPr/>
          <p:nvPr/>
        </p:nvGrpSpPr>
        <p:grpSpPr>
          <a:xfrm rot="-2700000">
            <a:off x="-3283041" y="8117325"/>
            <a:ext cx="6566081" cy="6566081"/>
            <a:chOff x="0" y="0"/>
            <a:chExt cx="1913890" cy="1913890"/>
          </a:xfrm>
        </p:grpSpPr>
        <p:sp>
          <p:nvSpPr>
            <p:cNvPr id="13" name="Freeform 13">
              <a:extLst>
                <a:ext uri="{FF2B5EF4-FFF2-40B4-BE49-F238E27FC236}">
                  <a16:creationId xmlns:a16="http://schemas.microsoft.com/office/drawing/2014/main" id="{CEB2F03A-1AFA-4478-EA12-2DC027B9E784}"/>
                </a:ext>
              </a:extLst>
            </p:cNvPr>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5271FF"/>
            </a:solidFill>
          </p:spPr>
        </p:sp>
      </p:grpSp>
      <p:grpSp>
        <p:nvGrpSpPr>
          <p:cNvPr id="14" name="Group 14">
            <a:extLst>
              <a:ext uri="{FF2B5EF4-FFF2-40B4-BE49-F238E27FC236}">
                <a16:creationId xmlns:a16="http://schemas.microsoft.com/office/drawing/2014/main" id="{3A1B5C0C-FA8E-3278-062E-CC95CC5A3EEC}"/>
              </a:ext>
            </a:extLst>
          </p:cNvPr>
          <p:cNvGrpSpPr/>
          <p:nvPr/>
        </p:nvGrpSpPr>
        <p:grpSpPr>
          <a:xfrm rot="2700000">
            <a:off x="-2926440" y="8473925"/>
            <a:ext cx="5852880" cy="5852880"/>
            <a:chOff x="0" y="0"/>
            <a:chExt cx="1913890" cy="1913890"/>
          </a:xfrm>
        </p:grpSpPr>
        <p:sp>
          <p:nvSpPr>
            <p:cNvPr id="15" name="Freeform 15">
              <a:extLst>
                <a:ext uri="{FF2B5EF4-FFF2-40B4-BE49-F238E27FC236}">
                  <a16:creationId xmlns:a16="http://schemas.microsoft.com/office/drawing/2014/main" id="{5E62FBB6-993E-3353-37E8-3C38D59F89DD}"/>
                </a:ext>
              </a:extLst>
            </p:cNvPr>
            <p:cNvSpPr/>
            <p:nvPr/>
          </p:nvSpPr>
          <p:spPr>
            <a:xfrm>
              <a:off x="0" y="0"/>
              <a:ext cx="1913890" cy="1913890"/>
            </a:xfrm>
            <a:custGeom>
              <a:avLst/>
              <a:gdLst/>
              <a:ahLst/>
              <a:cxnLst/>
              <a:rect l="l" t="t" r="r" b="b"/>
              <a:pathLst>
                <a:path w="1913890" h="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FFFFFF"/>
            </a:solidFill>
          </p:spPr>
        </p:sp>
      </p:grpSp>
      <p:sp>
        <p:nvSpPr>
          <p:cNvPr id="17" name="TextBox 17">
            <a:extLst>
              <a:ext uri="{FF2B5EF4-FFF2-40B4-BE49-F238E27FC236}">
                <a16:creationId xmlns:a16="http://schemas.microsoft.com/office/drawing/2014/main" id="{F5C240D4-DFB4-734F-C60C-9CCC2C5B293D}"/>
              </a:ext>
            </a:extLst>
          </p:cNvPr>
          <p:cNvSpPr txBox="1"/>
          <p:nvPr/>
        </p:nvSpPr>
        <p:spPr>
          <a:xfrm>
            <a:off x="4390417" y="770110"/>
            <a:ext cx="9233976" cy="965905"/>
          </a:xfrm>
          <a:prstGeom prst="rect">
            <a:avLst/>
          </a:prstGeom>
        </p:spPr>
        <p:txBody>
          <a:bodyPr lIns="0" tIns="0" rIns="0" bIns="0" rtlCol="0" anchor="t">
            <a:spAutoFit/>
          </a:bodyPr>
          <a:lstStyle/>
          <a:p>
            <a:pPr algn="ctr">
              <a:lnSpc>
                <a:spcPts val="8400"/>
              </a:lnSpc>
            </a:pPr>
            <a:r>
              <a:rPr lang="en-US" sz="4400" spc="400" dirty="0">
                <a:solidFill>
                  <a:srgbClr val="2B4A9D"/>
                </a:solidFill>
                <a:latin typeface="Poppins Ultra-Bold"/>
              </a:rPr>
              <a:t>EXTRACCIÓN DE LOS DATOS</a:t>
            </a:r>
            <a:endParaRPr lang="en-US" sz="8000" spc="400" dirty="0">
              <a:solidFill>
                <a:srgbClr val="2B4A9D"/>
              </a:solidFill>
              <a:latin typeface="Poppins Ultra-Bold"/>
            </a:endParaRPr>
          </a:p>
        </p:txBody>
      </p:sp>
      <p:sp>
        <p:nvSpPr>
          <p:cNvPr id="18" name="TextBox 18">
            <a:extLst>
              <a:ext uri="{FF2B5EF4-FFF2-40B4-BE49-F238E27FC236}">
                <a16:creationId xmlns:a16="http://schemas.microsoft.com/office/drawing/2014/main" id="{0B768E67-65AF-937E-EC7C-AABB08367E8B}"/>
              </a:ext>
            </a:extLst>
          </p:cNvPr>
          <p:cNvSpPr txBox="1"/>
          <p:nvPr/>
        </p:nvSpPr>
        <p:spPr>
          <a:xfrm>
            <a:off x="3997858" y="2523496"/>
            <a:ext cx="2528376" cy="1190592"/>
          </a:xfrm>
          <a:prstGeom prst="rect">
            <a:avLst/>
          </a:prstGeom>
        </p:spPr>
        <p:txBody>
          <a:bodyPr lIns="0" tIns="0" rIns="0" bIns="0" rtlCol="0" anchor="t">
            <a:spAutoFit/>
          </a:bodyPr>
          <a:lstStyle/>
          <a:p>
            <a:pPr algn="ctr">
              <a:lnSpc>
                <a:spcPts val="8400"/>
              </a:lnSpc>
            </a:pPr>
            <a:r>
              <a:rPr lang="en-US" sz="8000" spc="400">
                <a:solidFill>
                  <a:srgbClr val="FFFFFF"/>
                </a:solidFill>
                <a:latin typeface="Poppins Heavy"/>
              </a:rPr>
              <a:t>1</a:t>
            </a:r>
          </a:p>
        </p:txBody>
      </p:sp>
    </p:spTree>
    <p:extLst>
      <p:ext uri="{BB962C8B-B14F-4D97-AF65-F5344CB8AC3E}">
        <p14:creationId xmlns:p14="http://schemas.microsoft.com/office/powerpoint/2010/main" val="4804646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77834" y="2425592"/>
            <a:ext cx="9968424" cy="1259922"/>
            <a:chOff x="0" y="0"/>
            <a:chExt cx="3636508" cy="459623"/>
          </a:xfrm>
        </p:grpSpPr>
        <p:sp>
          <p:nvSpPr>
            <p:cNvPr id="3" name="Freeform 3"/>
            <p:cNvSpPr/>
            <p:nvPr/>
          </p:nvSpPr>
          <p:spPr>
            <a:xfrm>
              <a:off x="0" y="0"/>
              <a:ext cx="3636508" cy="459623"/>
            </a:xfrm>
            <a:custGeom>
              <a:avLst/>
              <a:gdLst/>
              <a:ahLst/>
              <a:cxnLst/>
              <a:rect l="l" t="t" r="r" b="b"/>
              <a:pathLst>
                <a:path w="3636508" h="459623">
                  <a:moveTo>
                    <a:pt x="0" y="0"/>
                  </a:moveTo>
                  <a:lnTo>
                    <a:pt x="3636508" y="0"/>
                  </a:lnTo>
                  <a:lnTo>
                    <a:pt x="3636508" y="459623"/>
                  </a:lnTo>
                  <a:lnTo>
                    <a:pt x="0" y="459623"/>
                  </a:lnTo>
                  <a:close/>
                </a:path>
              </a:pathLst>
            </a:custGeom>
            <a:solidFill>
              <a:srgbClr val="2B4A9D"/>
            </a:solidFill>
          </p:spPr>
        </p:sp>
      </p:grpSp>
      <p:grpSp>
        <p:nvGrpSpPr>
          <p:cNvPr id="4" name="Group 4"/>
          <p:cNvGrpSpPr/>
          <p:nvPr/>
        </p:nvGrpSpPr>
        <p:grpSpPr>
          <a:xfrm rot="-2700000">
            <a:off x="-3283041" y="-3283041"/>
            <a:ext cx="6566081" cy="6566081"/>
            <a:chOff x="0" y="0"/>
            <a:chExt cx="1913890" cy="1913890"/>
          </a:xfrm>
        </p:grpSpPr>
        <p:sp>
          <p:nvSpPr>
            <p:cNvPr id="5" name="Freeform 5"/>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5271FF"/>
            </a:solidFill>
          </p:spPr>
        </p:sp>
      </p:grpSp>
      <p:grpSp>
        <p:nvGrpSpPr>
          <p:cNvPr id="6" name="Group 6"/>
          <p:cNvGrpSpPr/>
          <p:nvPr/>
        </p:nvGrpSpPr>
        <p:grpSpPr>
          <a:xfrm rot="2700000">
            <a:off x="-2926440" y="-2926440"/>
            <a:ext cx="5852880" cy="5852880"/>
            <a:chOff x="0" y="0"/>
            <a:chExt cx="1913890" cy="1913890"/>
          </a:xfrm>
        </p:grpSpPr>
        <p:sp>
          <p:nvSpPr>
            <p:cNvPr id="7" name="Freeform 7"/>
            <p:cNvSpPr/>
            <p:nvPr/>
          </p:nvSpPr>
          <p:spPr>
            <a:xfrm>
              <a:off x="0" y="0"/>
              <a:ext cx="1913890" cy="1913890"/>
            </a:xfrm>
            <a:custGeom>
              <a:avLst/>
              <a:gdLst/>
              <a:ahLst/>
              <a:cxnLst/>
              <a:rect l="l" t="t" r="r" b="b"/>
              <a:pathLst>
                <a:path w="1913890" h="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FFFFFF"/>
            </a:solidFill>
          </p:spPr>
        </p:sp>
      </p:grpSp>
      <p:grpSp>
        <p:nvGrpSpPr>
          <p:cNvPr id="8" name="Group 8"/>
          <p:cNvGrpSpPr/>
          <p:nvPr/>
        </p:nvGrpSpPr>
        <p:grpSpPr>
          <a:xfrm rot="-2700000">
            <a:off x="-3283041" y="7003959"/>
            <a:ext cx="6566081" cy="6566081"/>
            <a:chOff x="0" y="0"/>
            <a:chExt cx="1913890" cy="1913890"/>
          </a:xfrm>
        </p:grpSpPr>
        <p:sp>
          <p:nvSpPr>
            <p:cNvPr id="9" name="Freeform 9"/>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5271FF"/>
            </a:solidFill>
          </p:spPr>
        </p:sp>
      </p:grpSp>
      <p:grpSp>
        <p:nvGrpSpPr>
          <p:cNvPr id="10" name="Group 10"/>
          <p:cNvGrpSpPr/>
          <p:nvPr/>
        </p:nvGrpSpPr>
        <p:grpSpPr>
          <a:xfrm rot="2700000">
            <a:off x="-2926440" y="7360560"/>
            <a:ext cx="5852880" cy="5852880"/>
            <a:chOff x="0" y="0"/>
            <a:chExt cx="1913890" cy="1913890"/>
          </a:xfrm>
        </p:grpSpPr>
        <p:sp>
          <p:nvSpPr>
            <p:cNvPr id="11" name="Freeform 11"/>
            <p:cNvSpPr/>
            <p:nvPr/>
          </p:nvSpPr>
          <p:spPr>
            <a:xfrm>
              <a:off x="0" y="0"/>
              <a:ext cx="1913890" cy="1913890"/>
            </a:xfrm>
            <a:custGeom>
              <a:avLst/>
              <a:gdLst/>
              <a:ahLst/>
              <a:cxnLst/>
              <a:rect l="l" t="t" r="r" b="b"/>
              <a:pathLst>
                <a:path w="1913890" h="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FFFFFF"/>
            </a:solidFill>
          </p:spPr>
        </p:sp>
      </p:grpSp>
      <p:grpSp>
        <p:nvGrpSpPr>
          <p:cNvPr id="12" name="Group 12"/>
          <p:cNvGrpSpPr/>
          <p:nvPr/>
        </p:nvGrpSpPr>
        <p:grpSpPr>
          <a:xfrm rot="-2700000">
            <a:off x="-3283041" y="8117325"/>
            <a:ext cx="6566081" cy="6566081"/>
            <a:chOff x="0" y="0"/>
            <a:chExt cx="1913890" cy="1913890"/>
          </a:xfrm>
        </p:grpSpPr>
        <p:sp>
          <p:nvSpPr>
            <p:cNvPr id="13" name="Freeform 13"/>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5271FF"/>
            </a:solidFill>
          </p:spPr>
        </p:sp>
      </p:grpSp>
      <p:grpSp>
        <p:nvGrpSpPr>
          <p:cNvPr id="14" name="Group 14"/>
          <p:cNvGrpSpPr/>
          <p:nvPr/>
        </p:nvGrpSpPr>
        <p:grpSpPr>
          <a:xfrm rot="2700000">
            <a:off x="-2926440" y="8473925"/>
            <a:ext cx="5852880" cy="5852880"/>
            <a:chOff x="0" y="0"/>
            <a:chExt cx="1913890" cy="1913890"/>
          </a:xfrm>
        </p:grpSpPr>
        <p:sp>
          <p:nvSpPr>
            <p:cNvPr id="15" name="Freeform 15"/>
            <p:cNvSpPr/>
            <p:nvPr/>
          </p:nvSpPr>
          <p:spPr>
            <a:xfrm>
              <a:off x="0" y="0"/>
              <a:ext cx="1913890" cy="1913890"/>
            </a:xfrm>
            <a:custGeom>
              <a:avLst/>
              <a:gdLst/>
              <a:ahLst/>
              <a:cxnLst/>
              <a:rect l="l" t="t" r="r" b="b"/>
              <a:pathLst>
                <a:path w="1913890" h="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FFFFFF"/>
            </a:solidFill>
          </p:spPr>
        </p:sp>
      </p:grpSp>
      <p:sp>
        <p:nvSpPr>
          <p:cNvPr id="16" name="TextBox 16"/>
          <p:cNvSpPr txBox="1"/>
          <p:nvPr/>
        </p:nvSpPr>
        <p:spPr>
          <a:xfrm>
            <a:off x="895350" y="4982535"/>
            <a:ext cx="9233976" cy="1057076"/>
          </a:xfrm>
          <a:prstGeom prst="rect">
            <a:avLst/>
          </a:prstGeom>
        </p:spPr>
        <p:txBody>
          <a:bodyPr lIns="0" tIns="0" rIns="0" bIns="0" rtlCol="0" anchor="t">
            <a:spAutoFit/>
          </a:bodyPr>
          <a:lstStyle/>
          <a:p>
            <a:pPr algn="ctr">
              <a:lnSpc>
                <a:spcPts val="4200"/>
              </a:lnSpc>
            </a:pPr>
            <a:r>
              <a:rPr lang="en-US" sz="3000" spc="300">
                <a:solidFill>
                  <a:srgbClr val="000000"/>
                </a:solidFill>
                <a:latin typeface="Lato Italics"/>
              </a:rPr>
              <a:t>LARANA, INC, (2020)</a:t>
            </a:r>
          </a:p>
          <a:p>
            <a:pPr algn="ctr">
              <a:lnSpc>
                <a:spcPts val="4200"/>
              </a:lnSpc>
            </a:pPr>
            <a:r>
              <a:rPr lang="en-US" sz="3000" spc="300">
                <a:solidFill>
                  <a:srgbClr val="000000"/>
                </a:solidFill>
                <a:latin typeface="Lato Italics"/>
              </a:rPr>
              <a:t>Network Solution Service</a:t>
            </a:r>
          </a:p>
        </p:txBody>
      </p:sp>
      <p:sp>
        <p:nvSpPr>
          <p:cNvPr id="17" name="TextBox 17"/>
          <p:cNvSpPr txBox="1"/>
          <p:nvPr/>
        </p:nvSpPr>
        <p:spPr>
          <a:xfrm>
            <a:off x="895350" y="3742663"/>
            <a:ext cx="9233976" cy="937180"/>
          </a:xfrm>
          <a:prstGeom prst="rect">
            <a:avLst/>
          </a:prstGeom>
        </p:spPr>
        <p:txBody>
          <a:bodyPr lIns="0" tIns="0" rIns="0" bIns="0" rtlCol="0" anchor="t">
            <a:spAutoFit/>
          </a:bodyPr>
          <a:lstStyle/>
          <a:p>
            <a:pPr algn="ctr">
              <a:lnSpc>
                <a:spcPts val="8400"/>
              </a:lnSpc>
            </a:pPr>
            <a:r>
              <a:rPr lang="en-US" sz="3600" spc="400" dirty="0">
                <a:solidFill>
                  <a:srgbClr val="2B4A9D"/>
                </a:solidFill>
                <a:latin typeface="Poppins Ultra-Bold"/>
              </a:rPr>
              <a:t>TRANSFORMACIÓN DE LOS DATOS</a:t>
            </a:r>
            <a:endParaRPr lang="en-US" sz="8000" spc="400" dirty="0">
              <a:solidFill>
                <a:srgbClr val="2B4A9D"/>
              </a:solidFill>
              <a:latin typeface="Poppins Ultra-Bold"/>
            </a:endParaRPr>
          </a:p>
        </p:txBody>
      </p:sp>
      <p:sp>
        <p:nvSpPr>
          <p:cNvPr id="18" name="TextBox 18"/>
          <p:cNvSpPr txBox="1"/>
          <p:nvPr/>
        </p:nvSpPr>
        <p:spPr>
          <a:xfrm>
            <a:off x="3997858" y="2523496"/>
            <a:ext cx="2528376" cy="1190592"/>
          </a:xfrm>
          <a:prstGeom prst="rect">
            <a:avLst/>
          </a:prstGeom>
        </p:spPr>
        <p:txBody>
          <a:bodyPr lIns="0" tIns="0" rIns="0" bIns="0" rtlCol="0" anchor="t">
            <a:spAutoFit/>
          </a:bodyPr>
          <a:lstStyle/>
          <a:p>
            <a:pPr algn="ctr">
              <a:lnSpc>
                <a:spcPts val="8400"/>
              </a:lnSpc>
            </a:pPr>
            <a:r>
              <a:rPr lang="en-US" sz="8000" spc="400">
                <a:solidFill>
                  <a:srgbClr val="FFFFFF"/>
                </a:solidFill>
                <a:latin typeface="Poppins Heavy"/>
              </a:rPr>
              <a:t>2</a:t>
            </a:r>
          </a:p>
        </p:txBody>
      </p:sp>
      <p:grpSp>
        <p:nvGrpSpPr>
          <p:cNvPr id="19" name="Group 19"/>
          <p:cNvGrpSpPr/>
          <p:nvPr/>
        </p:nvGrpSpPr>
        <p:grpSpPr>
          <a:xfrm>
            <a:off x="10129326" y="0"/>
            <a:ext cx="8158674" cy="10287000"/>
            <a:chOff x="0" y="0"/>
            <a:chExt cx="2976306" cy="3752725"/>
          </a:xfrm>
        </p:grpSpPr>
        <p:sp>
          <p:nvSpPr>
            <p:cNvPr id="20" name="Freeform 20"/>
            <p:cNvSpPr/>
            <p:nvPr/>
          </p:nvSpPr>
          <p:spPr>
            <a:xfrm>
              <a:off x="0" y="0"/>
              <a:ext cx="2976306" cy="3752726"/>
            </a:xfrm>
            <a:custGeom>
              <a:avLst/>
              <a:gdLst/>
              <a:ahLst/>
              <a:cxnLst/>
              <a:rect l="l" t="t" r="r" b="b"/>
              <a:pathLst>
                <a:path w="2976306" h="3752726">
                  <a:moveTo>
                    <a:pt x="0" y="0"/>
                  </a:moveTo>
                  <a:lnTo>
                    <a:pt x="2976306" y="0"/>
                  </a:lnTo>
                  <a:lnTo>
                    <a:pt x="2976306" y="3752726"/>
                  </a:lnTo>
                  <a:lnTo>
                    <a:pt x="0" y="3752726"/>
                  </a:lnTo>
                  <a:close/>
                </a:path>
              </a:pathLst>
            </a:custGeom>
            <a:solidFill>
              <a:srgbClr val="2B4A9D"/>
            </a:solidFill>
          </p:spPr>
        </p:sp>
      </p:grpSp>
      <p:sp>
        <p:nvSpPr>
          <p:cNvPr id="21" name="Freeform 21"/>
          <p:cNvSpPr/>
          <p:nvPr/>
        </p:nvSpPr>
        <p:spPr>
          <a:xfrm>
            <a:off x="12069485" y="3358259"/>
            <a:ext cx="4278356" cy="3570483"/>
          </a:xfrm>
          <a:custGeom>
            <a:avLst/>
            <a:gdLst/>
            <a:ahLst/>
            <a:cxnLst/>
            <a:rect l="l" t="t" r="r" b="b"/>
            <a:pathLst>
              <a:path w="4278356" h="3570483">
                <a:moveTo>
                  <a:pt x="0" y="0"/>
                </a:moveTo>
                <a:lnTo>
                  <a:pt x="4278356" y="0"/>
                </a:lnTo>
                <a:lnTo>
                  <a:pt x="4278356" y="3570482"/>
                </a:lnTo>
                <a:lnTo>
                  <a:pt x="0" y="357048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E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77834" y="2425592"/>
            <a:ext cx="9968424" cy="1259922"/>
            <a:chOff x="0" y="0"/>
            <a:chExt cx="3636508" cy="459623"/>
          </a:xfrm>
        </p:grpSpPr>
        <p:sp>
          <p:nvSpPr>
            <p:cNvPr id="3" name="Freeform 3"/>
            <p:cNvSpPr/>
            <p:nvPr/>
          </p:nvSpPr>
          <p:spPr>
            <a:xfrm>
              <a:off x="0" y="0"/>
              <a:ext cx="3636508" cy="459623"/>
            </a:xfrm>
            <a:custGeom>
              <a:avLst/>
              <a:gdLst/>
              <a:ahLst/>
              <a:cxnLst/>
              <a:rect l="l" t="t" r="r" b="b"/>
              <a:pathLst>
                <a:path w="3636508" h="459623">
                  <a:moveTo>
                    <a:pt x="0" y="0"/>
                  </a:moveTo>
                  <a:lnTo>
                    <a:pt x="3636508" y="0"/>
                  </a:lnTo>
                  <a:lnTo>
                    <a:pt x="3636508" y="459623"/>
                  </a:lnTo>
                  <a:lnTo>
                    <a:pt x="0" y="459623"/>
                  </a:lnTo>
                  <a:close/>
                </a:path>
              </a:pathLst>
            </a:custGeom>
            <a:solidFill>
              <a:srgbClr val="2B4A9D"/>
            </a:solidFill>
          </p:spPr>
        </p:sp>
      </p:grpSp>
      <p:grpSp>
        <p:nvGrpSpPr>
          <p:cNvPr id="4" name="Group 4"/>
          <p:cNvGrpSpPr/>
          <p:nvPr/>
        </p:nvGrpSpPr>
        <p:grpSpPr>
          <a:xfrm rot="-2700000">
            <a:off x="-3283041" y="-3283041"/>
            <a:ext cx="6566081" cy="6566081"/>
            <a:chOff x="0" y="0"/>
            <a:chExt cx="1913890" cy="1913890"/>
          </a:xfrm>
        </p:grpSpPr>
        <p:sp>
          <p:nvSpPr>
            <p:cNvPr id="5" name="Freeform 5"/>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5271FF"/>
            </a:solidFill>
          </p:spPr>
        </p:sp>
      </p:grpSp>
      <p:grpSp>
        <p:nvGrpSpPr>
          <p:cNvPr id="6" name="Group 6"/>
          <p:cNvGrpSpPr/>
          <p:nvPr/>
        </p:nvGrpSpPr>
        <p:grpSpPr>
          <a:xfrm rot="2700000">
            <a:off x="-2926440" y="-2926440"/>
            <a:ext cx="5852880" cy="5852880"/>
            <a:chOff x="0" y="0"/>
            <a:chExt cx="1913890" cy="1913890"/>
          </a:xfrm>
        </p:grpSpPr>
        <p:sp>
          <p:nvSpPr>
            <p:cNvPr id="7" name="Freeform 7"/>
            <p:cNvSpPr/>
            <p:nvPr/>
          </p:nvSpPr>
          <p:spPr>
            <a:xfrm>
              <a:off x="0" y="0"/>
              <a:ext cx="1913890" cy="1913890"/>
            </a:xfrm>
            <a:custGeom>
              <a:avLst/>
              <a:gdLst/>
              <a:ahLst/>
              <a:cxnLst/>
              <a:rect l="l" t="t" r="r" b="b"/>
              <a:pathLst>
                <a:path w="1913890" h="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FFFFFF"/>
            </a:solidFill>
          </p:spPr>
        </p:sp>
      </p:grpSp>
      <p:grpSp>
        <p:nvGrpSpPr>
          <p:cNvPr id="8" name="Group 8"/>
          <p:cNvGrpSpPr/>
          <p:nvPr/>
        </p:nvGrpSpPr>
        <p:grpSpPr>
          <a:xfrm rot="-2700000">
            <a:off x="-3283041" y="7003959"/>
            <a:ext cx="6566081" cy="6566081"/>
            <a:chOff x="0" y="0"/>
            <a:chExt cx="1913890" cy="1913890"/>
          </a:xfrm>
        </p:grpSpPr>
        <p:sp>
          <p:nvSpPr>
            <p:cNvPr id="9" name="Freeform 9"/>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5271FF"/>
            </a:solidFill>
          </p:spPr>
        </p:sp>
      </p:grpSp>
      <p:grpSp>
        <p:nvGrpSpPr>
          <p:cNvPr id="10" name="Group 10"/>
          <p:cNvGrpSpPr/>
          <p:nvPr/>
        </p:nvGrpSpPr>
        <p:grpSpPr>
          <a:xfrm rot="2700000">
            <a:off x="-2926440" y="7360560"/>
            <a:ext cx="5852880" cy="5852880"/>
            <a:chOff x="0" y="0"/>
            <a:chExt cx="1913890" cy="1913890"/>
          </a:xfrm>
        </p:grpSpPr>
        <p:sp>
          <p:nvSpPr>
            <p:cNvPr id="11" name="Freeform 11"/>
            <p:cNvSpPr/>
            <p:nvPr/>
          </p:nvSpPr>
          <p:spPr>
            <a:xfrm>
              <a:off x="0" y="0"/>
              <a:ext cx="1913890" cy="1913890"/>
            </a:xfrm>
            <a:custGeom>
              <a:avLst/>
              <a:gdLst/>
              <a:ahLst/>
              <a:cxnLst/>
              <a:rect l="l" t="t" r="r" b="b"/>
              <a:pathLst>
                <a:path w="1913890" h="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FFFFFF"/>
            </a:solidFill>
          </p:spPr>
        </p:sp>
      </p:grpSp>
      <p:grpSp>
        <p:nvGrpSpPr>
          <p:cNvPr id="12" name="Group 12"/>
          <p:cNvGrpSpPr/>
          <p:nvPr/>
        </p:nvGrpSpPr>
        <p:grpSpPr>
          <a:xfrm rot="-2700000">
            <a:off x="-3283041" y="8117325"/>
            <a:ext cx="6566081" cy="6566081"/>
            <a:chOff x="0" y="0"/>
            <a:chExt cx="1913890" cy="1913890"/>
          </a:xfrm>
        </p:grpSpPr>
        <p:sp>
          <p:nvSpPr>
            <p:cNvPr id="13" name="Freeform 13"/>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5271FF"/>
            </a:solidFill>
          </p:spPr>
        </p:sp>
      </p:grpSp>
      <p:grpSp>
        <p:nvGrpSpPr>
          <p:cNvPr id="14" name="Group 14"/>
          <p:cNvGrpSpPr/>
          <p:nvPr/>
        </p:nvGrpSpPr>
        <p:grpSpPr>
          <a:xfrm rot="2700000">
            <a:off x="-2926440" y="8473925"/>
            <a:ext cx="5852880" cy="5852880"/>
            <a:chOff x="0" y="0"/>
            <a:chExt cx="1913890" cy="1913890"/>
          </a:xfrm>
        </p:grpSpPr>
        <p:sp>
          <p:nvSpPr>
            <p:cNvPr id="15" name="Freeform 15"/>
            <p:cNvSpPr/>
            <p:nvPr/>
          </p:nvSpPr>
          <p:spPr>
            <a:xfrm>
              <a:off x="0" y="0"/>
              <a:ext cx="1913890" cy="1913890"/>
            </a:xfrm>
            <a:custGeom>
              <a:avLst/>
              <a:gdLst/>
              <a:ahLst/>
              <a:cxnLst/>
              <a:rect l="l" t="t" r="r" b="b"/>
              <a:pathLst>
                <a:path w="1913890" h="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FFFFFF"/>
            </a:solidFill>
          </p:spPr>
        </p:sp>
      </p:grpSp>
      <p:sp>
        <p:nvSpPr>
          <p:cNvPr id="16" name="TextBox 16"/>
          <p:cNvSpPr txBox="1"/>
          <p:nvPr/>
        </p:nvSpPr>
        <p:spPr>
          <a:xfrm>
            <a:off x="895350" y="4982535"/>
            <a:ext cx="9233976" cy="1057076"/>
          </a:xfrm>
          <a:prstGeom prst="rect">
            <a:avLst/>
          </a:prstGeom>
        </p:spPr>
        <p:txBody>
          <a:bodyPr lIns="0" tIns="0" rIns="0" bIns="0" rtlCol="0" anchor="t">
            <a:spAutoFit/>
          </a:bodyPr>
          <a:lstStyle/>
          <a:p>
            <a:pPr algn="ctr">
              <a:lnSpc>
                <a:spcPts val="4200"/>
              </a:lnSpc>
            </a:pPr>
            <a:r>
              <a:rPr lang="en-US" sz="3000" spc="300">
                <a:solidFill>
                  <a:srgbClr val="000000"/>
                </a:solidFill>
                <a:latin typeface="Lato Italics"/>
              </a:rPr>
              <a:t>WARNER &amp; SPENCER (2022)</a:t>
            </a:r>
          </a:p>
          <a:p>
            <a:pPr algn="ctr">
              <a:lnSpc>
                <a:spcPts val="4200"/>
              </a:lnSpc>
            </a:pPr>
            <a:r>
              <a:rPr lang="en-US" sz="3000" spc="300">
                <a:solidFill>
                  <a:srgbClr val="000000"/>
                </a:solidFill>
                <a:latin typeface="Lato Italics"/>
              </a:rPr>
              <a:t>Telecom Value Added Service</a:t>
            </a:r>
          </a:p>
        </p:txBody>
      </p:sp>
      <p:sp>
        <p:nvSpPr>
          <p:cNvPr id="17" name="TextBox 17"/>
          <p:cNvSpPr txBox="1"/>
          <p:nvPr/>
        </p:nvSpPr>
        <p:spPr>
          <a:xfrm>
            <a:off x="895350" y="3742663"/>
            <a:ext cx="9233976" cy="1001813"/>
          </a:xfrm>
          <a:prstGeom prst="rect">
            <a:avLst/>
          </a:prstGeom>
        </p:spPr>
        <p:txBody>
          <a:bodyPr lIns="0" tIns="0" rIns="0" bIns="0" rtlCol="0" anchor="t">
            <a:spAutoFit/>
          </a:bodyPr>
          <a:lstStyle/>
          <a:p>
            <a:pPr algn="ctr">
              <a:lnSpc>
                <a:spcPts val="8400"/>
              </a:lnSpc>
            </a:pPr>
            <a:r>
              <a:rPr lang="en-US" sz="5400" spc="400" dirty="0">
                <a:solidFill>
                  <a:srgbClr val="2B4A9D"/>
                </a:solidFill>
                <a:latin typeface="Poppins Ultra-Bold"/>
              </a:rPr>
              <a:t>CARGA DE LOS DATOS</a:t>
            </a:r>
            <a:endParaRPr lang="en-US" sz="8000" spc="400" dirty="0">
              <a:solidFill>
                <a:srgbClr val="2B4A9D"/>
              </a:solidFill>
              <a:latin typeface="Poppins Ultra-Bold"/>
            </a:endParaRPr>
          </a:p>
        </p:txBody>
      </p:sp>
      <p:grpSp>
        <p:nvGrpSpPr>
          <p:cNvPr id="18" name="Group 18"/>
          <p:cNvGrpSpPr/>
          <p:nvPr/>
        </p:nvGrpSpPr>
        <p:grpSpPr>
          <a:xfrm>
            <a:off x="10129326" y="0"/>
            <a:ext cx="8158674" cy="10287000"/>
            <a:chOff x="0" y="0"/>
            <a:chExt cx="2976306" cy="3752725"/>
          </a:xfrm>
        </p:grpSpPr>
        <p:sp>
          <p:nvSpPr>
            <p:cNvPr id="19" name="Freeform 19"/>
            <p:cNvSpPr/>
            <p:nvPr/>
          </p:nvSpPr>
          <p:spPr>
            <a:xfrm>
              <a:off x="0" y="0"/>
              <a:ext cx="2976306" cy="3752726"/>
            </a:xfrm>
            <a:custGeom>
              <a:avLst/>
              <a:gdLst/>
              <a:ahLst/>
              <a:cxnLst/>
              <a:rect l="l" t="t" r="r" b="b"/>
              <a:pathLst>
                <a:path w="2976306" h="3752726">
                  <a:moveTo>
                    <a:pt x="0" y="0"/>
                  </a:moveTo>
                  <a:lnTo>
                    <a:pt x="2976306" y="0"/>
                  </a:lnTo>
                  <a:lnTo>
                    <a:pt x="2976306" y="3752726"/>
                  </a:lnTo>
                  <a:lnTo>
                    <a:pt x="0" y="3752726"/>
                  </a:lnTo>
                  <a:close/>
                </a:path>
              </a:pathLst>
            </a:custGeom>
            <a:solidFill>
              <a:srgbClr val="2B4A9D"/>
            </a:solidFill>
          </p:spPr>
        </p:sp>
      </p:grpSp>
      <p:sp>
        <p:nvSpPr>
          <p:cNvPr id="21" name="TextBox 21"/>
          <p:cNvSpPr txBox="1"/>
          <p:nvPr/>
        </p:nvSpPr>
        <p:spPr>
          <a:xfrm>
            <a:off x="3997858" y="2523496"/>
            <a:ext cx="2528376" cy="1190592"/>
          </a:xfrm>
          <a:prstGeom prst="rect">
            <a:avLst/>
          </a:prstGeom>
        </p:spPr>
        <p:txBody>
          <a:bodyPr lIns="0" tIns="0" rIns="0" bIns="0" rtlCol="0" anchor="t">
            <a:spAutoFit/>
          </a:bodyPr>
          <a:lstStyle/>
          <a:p>
            <a:pPr algn="ctr">
              <a:lnSpc>
                <a:spcPts val="8400"/>
              </a:lnSpc>
            </a:pPr>
            <a:r>
              <a:rPr lang="en-US" sz="8000" spc="400">
                <a:solidFill>
                  <a:srgbClr val="FFFFFF"/>
                </a:solidFill>
                <a:latin typeface="Poppins Heavy"/>
              </a:rPr>
              <a:t>3</a:t>
            </a:r>
          </a:p>
        </p:txBody>
      </p:sp>
      <p:sp>
        <p:nvSpPr>
          <p:cNvPr id="23" name="Freeform 21">
            <a:extLst>
              <a:ext uri="{FF2B5EF4-FFF2-40B4-BE49-F238E27FC236}">
                <a16:creationId xmlns:a16="http://schemas.microsoft.com/office/drawing/2014/main" id="{14B075F7-338C-E4F0-610E-CB513E7A38EB}"/>
              </a:ext>
            </a:extLst>
          </p:cNvPr>
          <p:cNvSpPr/>
          <p:nvPr/>
        </p:nvSpPr>
        <p:spPr>
          <a:xfrm>
            <a:off x="11988014" y="3011677"/>
            <a:ext cx="4441299" cy="4263647"/>
          </a:xfrm>
          <a:custGeom>
            <a:avLst/>
            <a:gdLst/>
            <a:ahLst/>
            <a:cxnLst/>
            <a:rect l="l" t="t" r="r" b="b"/>
            <a:pathLst>
              <a:path w="4441299" h="4263647">
                <a:moveTo>
                  <a:pt x="0" y="0"/>
                </a:moveTo>
                <a:lnTo>
                  <a:pt x="4441298" y="0"/>
                </a:lnTo>
                <a:lnTo>
                  <a:pt x="4441298" y="4263646"/>
                </a:lnTo>
                <a:lnTo>
                  <a:pt x="0" y="426364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CF8DDA-2C55-DF07-C1BF-F1DB58C7ABC0}"/>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662A7458-23A8-E4B0-54D3-A253A53D02D0}"/>
              </a:ext>
            </a:extLst>
          </p:cNvPr>
          <p:cNvGrpSpPr/>
          <p:nvPr/>
        </p:nvGrpSpPr>
        <p:grpSpPr>
          <a:xfrm>
            <a:off x="277834" y="2425592"/>
            <a:ext cx="9968424" cy="1259922"/>
            <a:chOff x="0" y="0"/>
            <a:chExt cx="3636508" cy="459623"/>
          </a:xfrm>
        </p:grpSpPr>
        <p:sp>
          <p:nvSpPr>
            <p:cNvPr id="3" name="Freeform 3">
              <a:extLst>
                <a:ext uri="{FF2B5EF4-FFF2-40B4-BE49-F238E27FC236}">
                  <a16:creationId xmlns:a16="http://schemas.microsoft.com/office/drawing/2014/main" id="{EF119889-C647-2AE0-3A44-7A3B26F2E025}"/>
                </a:ext>
              </a:extLst>
            </p:cNvPr>
            <p:cNvSpPr/>
            <p:nvPr/>
          </p:nvSpPr>
          <p:spPr>
            <a:xfrm>
              <a:off x="0" y="0"/>
              <a:ext cx="3636508" cy="459623"/>
            </a:xfrm>
            <a:custGeom>
              <a:avLst/>
              <a:gdLst/>
              <a:ahLst/>
              <a:cxnLst/>
              <a:rect l="l" t="t" r="r" b="b"/>
              <a:pathLst>
                <a:path w="3636508" h="459623">
                  <a:moveTo>
                    <a:pt x="0" y="0"/>
                  </a:moveTo>
                  <a:lnTo>
                    <a:pt x="3636508" y="0"/>
                  </a:lnTo>
                  <a:lnTo>
                    <a:pt x="3636508" y="459623"/>
                  </a:lnTo>
                  <a:lnTo>
                    <a:pt x="0" y="459623"/>
                  </a:lnTo>
                  <a:close/>
                </a:path>
              </a:pathLst>
            </a:custGeom>
            <a:solidFill>
              <a:srgbClr val="2B4A9D"/>
            </a:solidFill>
          </p:spPr>
        </p:sp>
      </p:grpSp>
      <p:grpSp>
        <p:nvGrpSpPr>
          <p:cNvPr id="4" name="Group 4">
            <a:extLst>
              <a:ext uri="{FF2B5EF4-FFF2-40B4-BE49-F238E27FC236}">
                <a16:creationId xmlns:a16="http://schemas.microsoft.com/office/drawing/2014/main" id="{1E201E44-FC1F-27E4-674B-F2581B28BCB8}"/>
              </a:ext>
            </a:extLst>
          </p:cNvPr>
          <p:cNvGrpSpPr/>
          <p:nvPr/>
        </p:nvGrpSpPr>
        <p:grpSpPr>
          <a:xfrm rot="-2700000">
            <a:off x="-3283041" y="-3283041"/>
            <a:ext cx="6566081" cy="6566081"/>
            <a:chOff x="0" y="0"/>
            <a:chExt cx="1913890" cy="1913890"/>
          </a:xfrm>
        </p:grpSpPr>
        <p:sp>
          <p:nvSpPr>
            <p:cNvPr id="5" name="Freeform 5">
              <a:extLst>
                <a:ext uri="{FF2B5EF4-FFF2-40B4-BE49-F238E27FC236}">
                  <a16:creationId xmlns:a16="http://schemas.microsoft.com/office/drawing/2014/main" id="{A1BF682C-947A-693B-4B10-964702521D28}"/>
                </a:ext>
              </a:extLst>
            </p:cNvPr>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5271FF"/>
            </a:solidFill>
          </p:spPr>
        </p:sp>
      </p:grpSp>
      <p:grpSp>
        <p:nvGrpSpPr>
          <p:cNvPr id="6" name="Group 6">
            <a:extLst>
              <a:ext uri="{FF2B5EF4-FFF2-40B4-BE49-F238E27FC236}">
                <a16:creationId xmlns:a16="http://schemas.microsoft.com/office/drawing/2014/main" id="{21AB7A8F-7CDE-5AEB-25C3-96B76F12A297}"/>
              </a:ext>
            </a:extLst>
          </p:cNvPr>
          <p:cNvGrpSpPr/>
          <p:nvPr/>
        </p:nvGrpSpPr>
        <p:grpSpPr>
          <a:xfrm rot="2700000">
            <a:off x="-2926440" y="-2926440"/>
            <a:ext cx="5852880" cy="5852880"/>
            <a:chOff x="0" y="0"/>
            <a:chExt cx="1913890" cy="1913890"/>
          </a:xfrm>
        </p:grpSpPr>
        <p:sp>
          <p:nvSpPr>
            <p:cNvPr id="7" name="Freeform 7">
              <a:extLst>
                <a:ext uri="{FF2B5EF4-FFF2-40B4-BE49-F238E27FC236}">
                  <a16:creationId xmlns:a16="http://schemas.microsoft.com/office/drawing/2014/main" id="{F4EB46F8-1C91-3617-8829-E0ED58F3F769}"/>
                </a:ext>
              </a:extLst>
            </p:cNvPr>
            <p:cNvSpPr/>
            <p:nvPr/>
          </p:nvSpPr>
          <p:spPr>
            <a:xfrm>
              <a:off x="0" y="0"/>
              <a:ext cx="1913890" cy="1913890"/>
            </a:xfrm>
            <a:custGeom>
              <a:avLst/>
              <a:gdLst/>
              <a:ahLst/>
              <a:cxnLst/>
              <a:rect l="l" t="t" r="r" b="b"/>
              <a:pathLst>
                <a:path w="1913890" h="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FFFFFF"/>
            </a:solidFill>
          </p:spPr>
        </p:sp>
      </p:grpSp>
      <p:grpSp>
        <p:nvGrpSpPr>
          <p:cNvPr id="8" name="Group 8">
            <a:extLst>
              <a:ext uri="{FF2B5EF4-FFF2-40B4-BE49-F238E27FC236}">
                <a16:creationId xmlns:a16="http://schemas.microsoft.com/office/drawing/2014/main" id="{422305EF-6A33-1976-4627-B290DA9893A7}"/>
              </a:ext>
            </a:extLst>
          </p:cNvPr>
          <p:cNvGrpSpPr/>
          <p:nvPr/>
        </p:nvGrpSpPr>
        <p:grpSpPr>
          <a:xfrm rot="-2700000">
            <a:off x="-3283041" y="7003959"/>
            <a:ext cx="6566081" cy="6566081"/>
            <a:chOff x="0" y="0"/>
            <a:chExt cx="1913890" cy="1913890"/>
          </a:xfrm>
        </p:grpSpPr>
        <p:sp>
          <p:nvSpPr>
            <p:cNvPr id="9" name="Freeform 9">
              <a:extLst>
                <a:ext uri="{FF2B5EF4-FFF2-40B4-BE49-F238E27FC236}">
                  <a16:creationId xmlns:a16="http://schemas.microsoft.com/office/drawing/2014/main" id="{34261D21-69FD-A411-0638-3DCC2527F505}"/>
                </a:ext>
              </a:extLst>
            </p:cNvPr>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5271FF"/>
            </a:solidFill>
          </p:spPr>
        </p:sp>
      </p:grpSp>
      <p:grpSp>
        <p:nvGrpSpPr>
          <p:cNvPr id="10" name="Group 10">
            <a:extLst>
              <a:ext uri="{FF2B5EF4-FFF2-40B4-BE49-F238E27FC236}">
                <a16:creationId xmlns:a16="http://schemas.microsoft.com/office/drawing/2014/main" id="{B9FCBF5D-FD17-D69C-FEF1-09E185217FB7}"/>
              </a:ext>
            </a:extLst>
          </p:cNvPr>
          <p:cNvGrpSpPr/>
          <p:nvPr/>
        </p:nvGrpSpPr>
        <p:grpSpPr>
          <a:xfrm rot="2700000">
            <a:off x="-2926440" y="7360560"/>
            <a:ext cx="5852880" cy="5852880"/>
            <a:chOff x="0" y="0"/>
            <a:chExt cx="1913890" cy="1913890"/>
          </a:xfrm>
        </p:grpSpPr>
        <p:sp>
          <p:nvSpPr>
            <p:cNvPr id="11" name="Freeform 11">
              <a:extLst>
                <a:ext uri="{FF2B5EF4-FFF2-40B4-BE49-F238E27FC236}">
                  <a16:creationId xmlns:a16="http://schemas.microsoft.com/office/drawing/2014/main" id="{76ED6907-472A-C034-9D3A-0A1C32F88079}"/>
                </a:ext>
              </a:extLst>
            </p:cNvPr>
            <p:cNvSpPr/>
            <p:nvPr/>
          </p:nvSpPr>
          <p:spPr>
            <a:xfrm>
              <a:off x="0" y="0"/>
              <a:ext cx="1913890" cy="1913890"/>
            </a:xfrm>
            <a:custGeom>
              <a:avLst/>
              <a:gdLst/>
              <a:ahLst/>
              <a:cxnLst/>
              <a:rect l="l" t="t" r="r" b="b"/>
              <a:pathLst>
                <a:path w="1913890" h="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FFFFFF"/>
            </a:solidFill>
          </p:spPr>
        </p:sp>
      </p:grpSp>
      <p:grpSp>
        <p:nvGrpSpPr>
          <p:cNvPr id="12" name="Group 12">
            <a:extLst>
              <a:ext uri="{FF2B5EF4-FFF2-40B4-BE49-F238E27FC236}">
                <a16:creationId xmlns:a16="http://schemas.microsoft.com/office/drawing/2014/main" id="{4FABA919-EB6B-67F9-CF39-98FEFA8493D1}"/>
              </a:ext>
            </a:extLst>
          </p:cNvPr>
          <p:cNvGrpSpPr/>
          <p:nvPr/>
        </p:nvGrpSpPr>
        <p:grpSpPr>
          <a:xfrm rot="-2700000">
            <a:off x="-3283041" y="8117325"/>
            <a:ext cx="6566081" cy="6566081"/>
            <a:chOff x="0" y="0"/>
            <a:chExt cx="1913890" cy="1913890"/>
          </a:xfrm>
        </p:grpSpPr>
        <p:sp>
          <p:nvSpPr>
            <p:cNvPr id="13" name="Freeform 13">
              <a:extLst>
                <a:ext uri="{FF2B5EF4-FFF2-40B4-BE49-F238E27FC236}">
                  <a16:creationId xmlns:a16="http://schemas.microsoft.com/office/drawing/2014/main" id="{22DFC411-45C4-F07A-EEB3-B248EA0759BC}"/>
                </a:ext>
              </a:extLst>
            </p:cNvPr>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5271FF"/>
            </a:solidFill>
          </p:spPr>
        </p:sp>
      </p:grpSp>
      <p:grpSp>
        <p:nvGrpSpPr>
          <p:cNvPr id="14" name="Group 14">
            <a:extLst>
              <a:ext uri="{FF2B5EF4-FFF2-40B4-BE49-F238E27FC236}">
                <a16:creationId xmlns:a16="http://schemas.microsoft.com/office/drawing/2014/main" id="{5275FE27-938D-D15E-2AFE-E141EF4FB787}"/>
              </a:ext>
            </a:extLst>
          </p:cNvPr>
          <p:cNvGrpSpPr/>
          <p:nvPr/>
        </p:nvGrpSpPr>
        <p:grpSpPr>
          <a:xfrm rot="2700000">
            <a:off x="-2926440" y="8473925"/>
            <a:ext cx="5852880" cy="5852880"/>
            <a:chOff x="0" y="0"/>
            <a:chExt cx="1913890" cy="1913890"/>
          </a:xfrm>
        </p:grpSpPr>
        <p:sp>
          <p:nvSpPr>
            <p:cNvPr id="15" name="Freeform 15">
              <a:extLst>
                <a:ext uri="{FF2B5EF4-FFF2-40B4-BE49-F238E27FC236}">
                  <a16:creationId xmlns:a16="http://schemas.microsoft.com/office/drawing/2014/main" id="{16FF0280-4B42-3ADB-1DB2-D816334C8F12}"/>
                </a:ext>
              </a:extLst>
            </p:cNvPr>
            <p:cNvSpPr/>
            <p:nvPr/>
          </p:nvSpPr>
          <p:spPr>
            <a:xfrm>
              <a:off x="0" y="0"/>
              <a:ext cx="1913890" cy="1913890"/>
            </a:xfrm>
            <a:custGeom>
              <a:avLst/>
              <a:gdLst/>
              <a:ahLst/>
              <a:cxnLst/>
              <a:rect l="l" t="t" r="r" b="b"/>
              <a:pathLst>
                <a:path w="1913890" h="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FFFFFF"/>
            </a:solidFill>
          </p:spPr>
        </p:sp>
      </p:grpSp>
      <p:sp>
        <p:nvSpPr>
          <p:cNvPr id="16" name="TextBox 16">
            <a:extLst>
              <a:ext uri="{FF2B5EF4-FFF2-40B4-BE49-F238E27FC236}">
                <a16:creationId xmlns:a16="http://schemas.microsoft.com/office/drawing/2014/main" id="{84AD5673-E706-669D-A7DF-D71DF6E1780A}"/>
              </a:ext>
            </a:extLst>
          </p:cNvPr>
          <p:cNvSpPr txBox="1"/>
          <p:nvPr/>
        </p:nvSpPr>
        <p:spPr>
          <a:xfrm>
            <a:off x="895350" y="4982535"/>
            <a:ext cx="9233976" cy="1057076"/>
          </a:xfrm>
          <a:prstGeom prst="rect">
            <a:avLst/>
          </a:prstGeom>
        </p:spPr>
        <p:txBody>
          <a:bodyPr lIns="0" tIns="0" rIns="0" bIns="0" rtlCol="0" anchor="t">
            <a:spAutoFit/>
          </a:bodyPr>
          <a:lstStyle/>
          <a:p>
            <a:pPr algn="ctr">
              <a:lnSpc>
                <a:spcPts val="4200"/>
              </a:lnSpc>
            </a:pPr>
            <a:r>
              <a:rPr lang="en-US" sz="3000" spc="300">
                <a:solidFill>
                  <a:srgbClr val="000000"/>
                </a:solidFill>
                <a:latin typeface="Lato Italics"/>
              </a:rPr>
              <a:t>WARNER &amp; SPENCER (2022)</a:t>
            </a:r>
          </a:p>
          <a:p>
            <a:pPr algn="ctr">
              <a:lnSpc>
                <a:spcPts val="4200"/>
              </a:lnSpc>
            </a:pPr>
            <a:r>
              <a:rPr lang="en-US" sz="3000" spc="300">
                <a:solidFill>
                  <a:srgbClr val="000000"/>
                </a:solidFill>
                <a:latin typeface="Lato Italics"/>
              </a:rPr>
              <a:t>Telecom Value Added Service</a:t>
            </a:r>
          </a:p>
        </p:txBody>
      </p:sp>
      <p:sp>
        <p:nvSpPr>
          <p:cNvPr id="17" name="TextBox 17">
            <a:extLst>
              <a:ext uri="{FF2B5EF4-FFF2-40B4-BE49-F238E27FC236}">
                <a16:creationId xmlns:a16="http://schemas.microsoft.com/office/drawing/2014/main" id="{8112ECAB-8913-F1FF-85CD-AE0F92B9BFCF}"/>
              </a:ext>
            </a:extLst>
          </p:cNvPr>
          <p:cNvSpPr txBox="1"/>
          <p:nvPr/>
        </p:nvSpPr>
        <p:spPr>
          <a:xfrm>
            <a:off x="895350" y="3742663"/>
            <a:ext cx="9233976" cy="951543"/>
          </a:xfrm>
          <a:prstGeom prst="rect">
            <a:avLst/>
          </a:prstGeom>
        </p:spPr>
        <p:txBody>
          <a:bodyPr lIns="0" tIns="0" rIns="0" bIns="0" rtlCol="0" anchor="t">
            <a:spAutoFit/>
          </a:bodyPr>
          <a:lstStyle/>
          <a:p>
            <a:pPr algn="ctr">
              <a:lnSpc>
                <a:spcPts val="8400"/>
              </a:lnSpc>
            </a:pPr>
            <a:r>
              <a:rPr lang="en-US" sz="4000" spc="400" dirty="0">
                <a:solidFill>
                  <a:srgbClr val="2B4A9D"/>
                </a:solidFill>
                <a:latin typeface="Poppins Ultra-Bold"/>
              </a:rPr>
              <a:t>EXPLORACIÓN DE LOS DATOS</a:t>
            </a:r>
            <a:endParaRPr lang="en-US" sz="6000" spc="400" dirty="0">
              <a:solidFill>
                <a:srgbClr val="2B4A9D"/>
              </a:solidFill>
              <a:latin typeface="Poppins Ultra-Bold"/>
            </a:endParaRPr>
          </a:p>
        </p:txBody>
      </p:sp>
      <p:grpSp>
        <p:nvGrpSpPr>
          <p:cNvPr id="18" name="Group 18">
            <a:extLst>
              <a:ext uri="{FF2B5EF4-FFF2-40B4-BE49-F238E27FC236}">
                <a16:creationId xmlns:a16="http://schemas.microsoft.com/office/drawing/2014/main" id="{53CA4232-399E-D25A-F60D-CF9D86FF6DF1}"/>
              </a:ext>
            </a:extLst>
          </p:cNvPr>
          <p:cNvGrpSpPr/>
          <p:nvPr/>
        </p:nvGrpSpPr>
        <p:grpSpPr>
          <a:xfrm>
            <a:off x="10129326" y="0"/>
            <a:ext cx="8158674" cy="10287000"/>
            <a:chOff x="0" y="0"/>
            <a:chExt cx="2976306" cy="3752725"/>
          </a:xfrm>
        </p:grpSpPr>
        <p:sp>
          <p:nvSpPr>
            <p:cNvPr id="19" name="Freeform 19">
              <a:extLst>
                <a:ext uri="{FF2B5EF4-FFF2-40B4-BE49-F238E27FC236}">
                  <a16:creationId xmlns:a16="http://schemas.microsoft.com/office/drawing/2014/main" id="{D39972EB-AC33-8F5F-B890-5708C222F445}"/>
                </a:ext>
              </a:extLst>
            </p:cNvPr>
            <p:cNvSpPr/>
            <p:nvPr/>
          </p:nvSpPr>
          <p:spPr>
            <a:xfrm>
              <a:off x="0" y="0"/>
              <a:ext cx="2976306" cy="3752726"/>
            </a:xfrm>
            <a:custGeom>
              <a:avLst/>
              <a:gdLst/>
              <a:ahLst/>
              <a:cxnLst/>
              <a:rect l="l" t="t" r="r" b="b"/>
              <a:pathLst>
                <a:path w="2976306" h="3752726">
                  <a:moveTo>
                    <a:pt x="0" y="0"/>
                  </a:moveTo>
                  <a:lnTo>
                    <a:pt x="2976306" y="0"/>
                  </a:lnTo>
                  <a:lnTo>
                    <a:pt x="2976306" y="3752726"/>
                  </a:lnTo>
                  <a:lnTo>
                    <a:pt x="0" y="3752726"/>
                  </a:lnTo>
                  <a:close/>
                </a:path>
              </a:pathLst>
            </a:custGeom>
            <a:solidFill>
              <a:srgbClr val="2B4A9D"/>
            </a:solidFill>
          </p:spPr>
        </p:sp>
      </p:grpSp>
      <p:sp>
        <p:nvSpPr>
          <p:cNvPr id="20" name="Freeform 20">
            <a:extLst>
              <a:ext uri="{FF2B5EF4-FFF2-40B4-BE49-F238E27FC236}">
                <a16:creationId xmlns:a16="http://schemas.microsoft.com/office/drawing/2014/main" id="{ECDB399F-B1A9-2F71-FE1A-658C49CF6141}"/>
              </a:ext>
            </a:extLst>
          </p:cNvPr>
          <p:cNvSpPr/>
          <p:nvPr/>
        </p:nvSpPr>
        <p:spPr>
          <a:xfrm>
            <a:off x="12134128" y="3121771"/>
            <a:ext cx="4149071" cy="4043458"/>
          </a:xfrm>
          <a:custGeom>
            <a:avLst/>
            <a:gdLst/>
            <a:ahLst/>
            <a:cxnLst/>
            <a:rect l="l" t="t" r="r" b="b"/>
            <a:pathLst>
              <a:path w="4149071" h="4043458">
                <a:moveTo>
                  <a:pt x="0" y="0"/>
                </a:moveTo>
                <a:lnTo>
                  <a:pt x="4149070" y="0"/>
                </a:lnTo>
                <a:lnTo>
                  <a:pt x="4149070" y="4043458"/>
                </a:lnTo>
                <a:lnTo>
                  <a:pt x="0" y="404345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1" name="TextBox 21">
            <a:extLst>
              <a:ext uri="{FF2B5EF4-FFF2-40B4-BE49-F238E27FC236}">
                <a16:creationId xmlns:a16="http://schemas.microsoft.com/office/drawing/2014/main" id="{17F364B5-3915-EA3A-CE99-6DB1067E1637}"/>
              </a:ext>
            </a:extLst>
          </p:cNvPr>
          <p:cNvSpPr txBox="1"/>
          <p:nvPr/>
        </p:nvSpPr>
        <p:spPr>
          <a:xfrm>
            <a:off x="3997858" y="2523496"/>
            <a:ext cx="2528376" cy="1095172"/>
          </a:xfrm>
          <a:prstGeom prst="rect">
            <a:avLst/>
          </a:prstGeom>
        </p:spPr>
        <p:txBody>
          <a:bodyPr lIns="0" tIns="0" rIns="0" bIns="0" rtlCol="0" anchor="t">
            <a:spAutoFit/>
          </a:bodyPr>
          <a:lstStyle/>
          <a:p>
            <a:pPr algn="ctr">
              <a:lnSpc>
                <a:spcPts val="8400"/>
              </a:lnSpc>
            </a:pPr>
            <a:r>
              <a:rPr lang="en-US" sz="8000" spc="400" dirty="0">
                <a:solidFill>
                  <a:srgbClr val="FFFFFF"/>
                </a:solidFill>
                <a:latin typeface="Poppins Heavy"/>
              </a:rPr>
              <a:t>4</a:t>
            </a:r>
          </a:p>
        </p:txBody>
      </p:sp>
    </p:spTree>
    <p:extLst>
      <p:ext uri="{BB962C8B-B14F-4D97-AF65-F5344CB8AC3E}">
        <p14:creationId xmlns:p14="http://schemas.microsoft.com/office/powerpoint/2010/main" val="23516981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376816" y="0"/>
            <a:ext cx="452408" cy="10287000"/>
            <a:chOff x="0" y="0"/>
            <a:chExt cx="165040" cy="3752725"/>
          </a:xfrm>
        </p:grpSpPr>
        <p:sp>
          <p:nvSpPr>
            <p:cNvPr id="3" name="Freeform 3"/>
            <p:cNvSpPr/>
            <p:nvPr/>
          </p:nvSpPr>
          <p:spPr>
            <a:xfrm>
              <a:off x="0" y="0"/>
              <a:ext cx="165040" cy="3752726"/>
            </a:xfrm>
            <a:custGeom>
              <a:avLst/>
              <a:gdLst/>
              <a:ahLst/>
              <a:cxnLst/>
              <a:rect l="l" t="t" r="r" b="b"/>
              <a:pathLst>
                <a:path w="165040" h="3752726">
                  <a:moveTo>
                    <a:pt x="0" y="0"/>
                  </a:moveTo>
                  <a:lnTo>
                    <a:pt x="165040" y="0"/>
                  </a:lnTo>
                  <a:lnTo>
                    <a:pt x="165040" y="3752726"/>
                  </a:lnTo>
                  <a:lnTo>
                    <a:pt x="0" y="3752726"/>
                  </a:lnTo>
                  <a:close/>
                </a:path>
              </a:pathLst>
            </a:custGeom>
            <a:solidFill>
              <a:srgbClr val="2B4A9D"/>
            </a:solidFill>
          </p:spPr>
        </p:sp>
      </p:grpSp>
      <p:grpSp>
        <p:nvGrpSpPr>
          <p:cNvPr id="4" name="Group 4"/>
          <p:cNvGrpSpPr/>
          <p:nvPr/>
        </p:nvGrpSpPr>
        <p:grpSpPr>
          <a:xfrm>
            <a:off x="11354223" y="0"/>
            <a:ext cx="6933777" cy="10287000"/>
            <a:chOff x="0" y="0"/>
            <a:chExt cx="9245036" cy="13716000"/>
          </a:xfrm>
        </p:grpSpPr>
        <p:grpSp>
          <p:nvGrpSpPr>
            <p:cNvPr id="5" name="Group 5"/>
            <p:cNvGrpSpPr/>
            <p:nvPr/>
          </p:nvGrpSpPr>
          <p:grpSpPr>
            <a:xfrm>
              <a:off x="0" y="9525720"/>
              <a:ext cx="9245036" cy="4190280"/>
              <a:chOff x="0" y="0"/>
              <a:chExt cx="2529461" cy="1146469"/>
            </a:xfrm>
          </p:grpSpPr>
          <p:sp>
            <p:nvSpPr>
              <p:cNvPr id="6" name="Freeform 6"/>
              <p:cNvSpPr/>
              <p:nvPr/>
            </p:nvSpPr>
            <p:spPr>
              <a:xfrm>
                <a:off x="0" y="0"/>
                <a:ext cx="2529461" cy="1146469"/>
              </a:xfrm>
              <a:custGeom>
                <a:avLst/>
                <a:gdLst/>
                <a:ahLst/>
                <a:cxnLst/>
                <a:rect l="l" t="t" r="r" b="b"/>
                <a:pathLst>
                  <a:path w="2529461" h="1146469">
                    <a:moveTo>
                      <a:pt x="0" y="0"/>
                    </a:moveTo>
                    <a:lnTo>
                      <a:pt x="2529461" y="0"/>
                    </a:lnTo>
                    <a:lnTo>
                      <a:pt x="2529461" y="1146469"/>
                    </a:lnTo>
                    <a:lnTo>
                      <a:pt x="0" y="1146469"/>
                    </a:lnTo>
                    <a:close/>
                  </a:path>
                </a:pathLst>
              </a:custGeom>
              <a:solidFill>
                <a:srgbClr val="2B4A9D"/>
              </a:solidFill>
            </p:spPr>
          </p:sp>
        </p:grpSp>
        <p:grpSp>
          <p:nvGrpSpPr>
            <p:cNvPr id="7" name="Group 7"/>
            <p:cNvGrpSpPr/>
            <p:nvPr/>
          </p:nvGrpSpPr>
          <p:grpSpPr>
            <a:xfrm>
              <a:off x="0" y="0"/>
              <a:ext cx="9245036" cy="9778280"/>
              <a:chOff x="0" y="0"/>
              <a:chExt cx="2529461" cy="2675357"/>
            </a:xfrm>
          </p:grpSpPr>
          <p:sp>
            <p:nvSpPr>
              <p:cNvPr id="8" name="Freeform 8"/>
              <p:cNvSpPr/>
              <p:nvPr/>
            </p:nvSpPr>
            <p:spPr>
              <a:xfrm>
                <a:off x="0" y="0"/>
                <a:ext cx="2529461" cy="2675357"/>
              </a:xfrm>
              <a:custGeom>
                <a:avLst/>
                <a:gdLst/>
                <a:ahLst/>
                <a:cxnLst/>
                <a:rect l="l" t="t" r="r" b="b"/>
                <a:pathLst>
                  <a:path w="2529461" h="2675357">
                    <a:moveTo>
                      <a:pt x="0" y="0"/>
                    </a:moveTo>
                    <a:lnTo>
                      <a:pt x="2529461" y="0"/>
                    </a:lnTo>
                    <a:lnTo>
                      <a:pt x="2529461" y="2675357"/>
                    </a:lnTo>
                    <a:lnTo>
                      <a:pt x="0" y="2675357"/>
                    </a:lnTo>
                    <a:close/>
                  </a:path>
                </a:pathLst>
              </a:custGeom>
              <a:solidFill>
                <a:srgbClr val="5271FF"/>
              </a:solidFill>
            </p:spPr>
          </p:sp>
        </p:grpSp>
      </p:grpSp>
      <p:grpSp>
        <p:nvGrpSpPr>
          <p:cNvPr id="9" name="Group 9"/>
          <p:cNvGrpSpPr/>
          <p:nvPr/>
        </p:nvGrpSpPr>
        <p:grpSpPr>
          <a:xfrm rot="-5400000">
            <a:off x="568482" y="1389170"/>
            <a:ext cx="829509" cy="1966473"/>
            <a:chOff x="0" y="0"/>
            <a:chExt cx="2354580" cy="5581882"/>
          </a:xfrm>
        </p:grpSpPr>
        <p:sp>
          <p:nvSpPr>
            <p:cNvPr id="10" name="Freeform 10"/>
            <p:cNvSpPr/>
            <p:nvPr/>
          </p:nvSpPr>
          <p:spPr>
            <a:xfrm>
              <a:off x="0" y="0"/>
              <a:ext cx="2353310" cy="5581882"/>
            </a:xfrm>
            <a:custGeom>
              <a:avLst/>
              <a:gdLst/>
              <a:ahLst/>
              <a:cxnLst/>
              <a:rect l="l" t="t" r="r" b="b"/>
              <a:pathLst>
                <a:path w="2353310" h="5581882">
                  <a:moveTo>
                    <a:pt x="784860" y="5514572"/>
                  </a:moveTo>
                  <a:cubicBezTo>
                    <a:pt x="905510" y="5555212"/>
                    <a:pt x="1042670" y="5581882"/>
                    <a:pt x="1177290" y="5581882"/>
                  </a:cubicBezTo>
                  <a:cubicBezTo>
                    <a:pt x="1311910" y="5581882"/>
                    <a:pt x="1441450" y="5559022"/>
                    <a:pt x="1560830" y="5518382"/>
                  </a:cubicBezTo>
                  <a:cubicBezTo>
                    <a:pt x="1563370" y="5517112"/>
                    <a:pt x="1565910" y="5517112"/>
                    <a:pt x="1568450" y="5515842"/>
                  </a:cubicBezTo>
                  <a:cubicBezTo>
                    <a:pt x="2016760" y="5353282"/>
                    <a:pt x="2346960" y="4924022"/>
                    <a:pt x="2353310" y="4414024"/>
                  </a:cubicBezTo>
                  <a:lnTo>
                    <a:pt x="2353310" y="0"/>
                  </a:lnTo>
                  <a:lnTo>
                    <a:pt x="0" y="0"/>
                  </a:lnTo>
                  <a:lnTo>
                    <a:pt x="0" y="4410668"/>
                  </a:lnTo>
                  <a:cubicBezTo>
                    <a:pt x="6350" y="4926562"/>
                    <a:pt x="331470" y="5355822"/>
                    <a:pt x="784860" y="5514572"/>
                  </a:cubicBezTo>
                  <a:close/>
                </a:path>
              </a:pathLst>
            </a:custGeom>
            <a:solidFill>
              <a:srgbClr val="2B4A9D"/>
            </a:solidFill>
          </p:spPr>
        </p:sp>
      </p:grpSp>
      <p:sp>
        <p:nvSpPr>
          <p:cNvPr id="11" name="TextBox 11"/>
          <p:cNvSpPr txBox="1"/>
          <p:nvPr/>
        </p:nvSpPr>
        <p:spPr>
          <a:xfrm>
            <a:off x="2428018" y="2620007"/>
            <a:ext cx="8926205" cy="1428750"/>
          </a:xfrm>
          <a:prstGeom prst="rect">
            <a:avLst/>
          </a:prstGeom>
        </p:spPr>
        <p:txBody>
          <a:bodyPr lIns="0" tIns="0" rIns="0" bIns="0" rtlCol="0" anchor="t">
            <a:spAutoFit/>
          </a:bodyPr>
          <a:lstStyle/>
          <a:p>
            <a:pPr>
              <a:lnSpc>
                <a:spcPts val="3750"/>
              </a:lnSpc>
            </a:pPr>
            <a:r>
              <a:rPr lang="en-US" sz="3000" spc="300">
                <a:solidFill>
                  <a:srgbClr val="000000"/>
                </a:solidFill>
                <a:latin typeface="Lato Italics"/>
              </a:rPr>
              <a:t>Providing briefing to the client and doing research on the client’s precise internet needs</a:t>
            </a:r>
          </a:p>
        </p:txBody>
      </p:sp>
      <p:sp>
        <p:nvSpPr>
          <p:cNvPr id="12" name="TextBox 12"/>
          <p:cNvSpPr txBox="1"/>
          <p:nvPr/>
        </p:nvSpPr>
        <p:spPr>
          <a:xfrm>
            <a:off x="2428018" y="2077181"/>
            <a:ext cx="8926205" cy="523775"/>
          </a:xfrm>
          <a:prstGeom prst="rect">
            <a:avLst/>
          </a:prstGeom>
        </p:spPr>
        <p:txBody>
          <a:bodyPr lIns="0" tIns="0" rIns="0" bIns="0" rtlCol="0" anchor="t">
            <a:spAutoFit/>
          </a:bodyPr>
          <a:lstStyle/>
          <a:p>
            <a:pPr>
              <a:lnSpc>
                <a:spcPts val="4200"/>
              </a:lnSpc>
            </a:pPr>
            <a:r>
              <a:rPr lang="en-US" sz="3000" spc="300">
                <a:solidFill>
                  <a:srgbClr val="2B4A9D"/>
                </a:solidFill>
                <a:latin typeface="Lato Bold"/>
              </a:rPr>
              <a:t>BRIEF AND RESEARCH</a:t>
            </a:r>
          </a:p>
        </p:txBody>
      </p:sp>
      <p:sp>
        <p:nvSpPr>
          <p:cNvPr id="13" name="TextBox 13"/>
          <p:cNvSpPr txBox="1"/>
          <p:nvPr/>
        </p:nvSpPr>
        <p:spPr>
          <a:xfrm>
            <a:off x="1342168" y="2077181"/>
            <a:ext cx="487056" cy="523775"/>
          </a:xfrm>
          <a:prstGeom prst="rect">
            <a:avLst/>
          </a:prstGeom>
        </p:spPr>
        <p:txBody>
          <a:bodyPr lIns="0" tIns="0" rIns="0" bIns="0" rtlCol="0" anchor="t">
            <a:spAutoFit/>
          </a:bodyPr>
          <a:lstStyle/>
          <a:p>
            <a:pPr algn="ctr">
              <a:lnSpc>
                <a:spcPts val="4200"/>
              </a:lnSpc>
            </a:pPr>
            <a:r>
              <a:rPr lang="en-US" sz="3000" spc="300">
                <a:solidFill>
                  <a:srgbClr val="FFFFFF"/>
                </a:solidFill>
                <a:latin typeface="Lato Bold"/>
              </a:rPr>
              <a:t>1</a:t>
            </a:r>
          </a:p>
        </p:txBody>
      </p:sp>
      <p:grpSp>
        <p:nvGrpSpPr>
          <p:cNvPr id="14" name="Group 14"/>
          <p:cNvGrpSpPr/>
          <p:nvPr/>
        </p:nvGrpSpPr>
        <p:grpSpPr>
          <a:xfrm rot="-5400000">
            <a:off x="568482" y="3755528"/>
            <a:ext cx="829509" cy="1966473"/>
            <a:chOff x="0" y="0"/>
            <a:chExt cx="2354580" cy="5581882"/>
          </a:xfrm>
        </p:grpSpPr>
        <p:sp>
          <p:nvSpPr>
            <p:cNvPr id="15" name="Freeform 15"/>
            <p:cNvSpPr/>
            <p:nvPr/>
          </p:nvSpPr>
          <p:spPr>
            <a:xfrm>
              <a:off x="0" y="0"/>
              <a:ext cx="2353310" cy="5581882"/>
            </a:xfrm>
            <a:custGeom>
              <a:avLst/>
              <a:gdLst/>
              <a:ahLst/>
              <a:cxnLst/>
              <a:rect l="l" t="t" r="r" b="b"/>
              <a:pathLst>
                <a:path w="2353310" h="5581882">
                  <a:moveTo>
                    <a:pt x="784860" y="5514572"/>
                  </a:moveTo>
                  <a:cubicBezTo>
                    <a:pt x="905510" y="5555212"/>
                    <a:pt x="1042670" y="5581882"/>
                    <a:pt x="1177290" y="5581882"/>
                  </a:cubicBezTo>
                  <a:cubicBezTo>
                    <a:pt x="1311910" y="5581882"/>
                    <a:pt x="1441450" y="5559022"/>
                    <a:pt x="1560830" y="5518382"/>
                  </a:cubicBezTo>
                  <a:cubicBezTo>
                    <a:pt x="1563370" y="5517112"/>
                    <a:pt x="1565910" y="5517112"/>
                    <a:pt x="1568450" y="5515842"/>
                  </a:cubicBezTo>
                  <a:cubicBezTo>
                    <a:pt x="2016760" y="5353282"/>
                    <a:pt x="2346960" y="4924022"/>
                    <a:pt x="2353310" y="4414024"/>
                  </a:cubicBezTo>
                  <a:lnTo>
                    <a:pt x="2353310" y="0"/>
                  </a:lnTo>
                  <a:lnTo>
                    <a:pt x="0" y="0"/>
                  </a:lnTo>
                  <a:lnTo>
                    <a:pt x="0" y="4410668"/>
                  </a:lnTo>
                  <a:cubicBezTo>
                    <a:pt x="6350" y="4926562"/>
                    <a:pt x="331470" y="5355822"/>
                    <a:pt x="784860" y="5514572"/>
                  </a:cubicBezTo>
                  <a:close/>
                </a:path>
              </a:pathLst>
            </a:custGeom>
            <a:solidFill>
              <a:srgbClr val="2B4A9D"/>
            </a:solidFill>
          </p:spPr>
        </p:sp>
      </p:grpSp>
      <p:sp>
        <p:nvSpPr>
          <p:cNvPr id="16" name="TextBox 16"/>
          <p:cNvSpPr txBox="1"/>
          <p:nvPr/>
        </p:nvSpPr>
        <p:spPr>
          <a:xfrm>
            <a:off x="2428018" y="4992520"/>
            <a:ext cx="8926205" cy="1428750"/>
          </a:xfrm>
          <a:prstGeom prst="rect">
            <a:avLst/>
          </a:prstGeom>
        </p:spPr>
        <p:txBody>
          <a:bodyPr lIns="0" tIns="0" rIns="0" bIns="0" rtlCol="0" anchor="t">
            <a:spAutoFit/>
          </a:bodyPr>
          <a:lstStyle/>
          <a:p>
            <a:pPr>
              <a:lnSpc>
                <a:spcPts val="3750"/>
              </a:lnSpc>
            </a:pPr>
            <a:r>
              <a:rPr lang="en-US" sz="3000" spc="300">
                <a:solidFill>
                  <a:srgbClr val="000000"/>
                </a:solidFill>
                <a:latin typeface="Lato Italics"/>
              </a:rPr>
              <a:t>Making adjustments on the service based on the client’s needs and setting its intended network range</a:t>
            </a:r>
          </a:p>
        </p:txBody>
      </p:sp>
      <p:sp>
        <p:nvSpPr>
          <p:cNvPr id="17" name="TextBox 17"/>
          <p:cNvSpPr txBox="1"/>
          <p:nvPr/>
        </p:nvSpPr>
        <p:spPr>
          <a:xfrm>
            <a:off x="1342168" y="4443539"/>
            <a:ext cx="487056" cy="523775"/>
          </a:xfrm>
          <a:prstGeom prst="rect">
            <a:avLst/>
          </a:prstGeom>
        </p:spPr>
        <p:txBody>
          <a:bodyPr lIns="0" tIns="0" rIns="0" bIns="0" rtlCol="0" anchor="t">
            <a:spAutoFit/>
          </a:bodyPr>
          <a:lstStyle/>
          <a:p>
            <a:pPr algn="ctr">
              <a:lnSpc>
                <a:spcPts val="4200"/>
              </a:lnSpc>
            </a:pPr>
            <a:r>
              <a:rPr lang="en-US" sz="3000" spc="300">
                <a:solidFill>
                  <a:srgbClr val="FFFFFF"/>
                </a:solidFill>
                <a:latin typeface="Lato Bold"/>
              </a:rPr>
              <a:t>2</a:t>
            </a:r>
          </a:p>
        </p:txBody>
      </p:sp>
      <p:sp>
        <p:nvSpPr>
          <p:cNvPr id="18" name="TextBox 18"/>
          <p:cNvSpPr txBox="1"/>
          <p:nvPr/>
        </p:nvSpPr>
        <p:spPr>
          <a:xfrm>
            <a:off x="2428018" y="4443539"/>
            <a:ext cx="8926205" cy="523775"/>
          </a:xfrm>
          <a:prstGeom prst="rect">
            <a:avLst/>
          </a:prstGeom>
        </p:spPr>
        <p:txBody>
          <a:bodyPr lIns="0" tIns="0" rIns="0" bIns="0" rtlCol="0" anchor="t">
            <a:spAutoFit/>
          </a:bodyPr>
          <a:lstStyle/>
          <a:p>
            <a:pPr>
              <a:lnSpc>
                <a:spcPts val="4200"/>
              </a:lnSpc>
            </a:pPr>
            <a:r>
              <a:rPr lang="en-US" sz="3000" spc="300">
                <a:solidFill>
                  <a:srgbClr val="2B4A9D"/>
                </a:solidFill>
                <a:latin typeface="Lato Bold"/>
              </a:rPr>
              <a:t>CUSTOMIZATION</a:t>
            </a:r>
          </a:p>
        </p:txBody>
      </p:sp>
      <p:grpSp>
        <p:nvGrpSpPr>
          <p:cNvPr id="19" name="Group 19"/>
          <p:cNvGrpSpPr/>
          <p:nvPr/>
        </p:nvGrpSpPr>
        <p:grpSpPr>
          <a:xfrm rot="-5400000">
            <a:off x="568482" y="6128041"/>
            <a:ext cx="829509" cy="1966473"/>
            <a:chOff x="0" y="0"/>
            <a:chExt cx="2354580" cy="5581882"/>
          </a:xfrm>
        </p:grpSpPr>
        <p:sp>
          <p:nvSpPr>
            <p:cNvPr id="20" name="Freeform 20"/>
            <p:cNvSpPr/>
            <p:nvPr/>
          </p:nvSpPr>
          <p:spPr>
            <a:xfrm>
              <a:off x="0" y="0"/>
              <a:ext cx="2353310" cy="5581882"/>
            </a:xfrm>
            <a:custGeom>
              <a:avLst/>
              <a:gdLst/>
              <a:ahLst/>
              <a:cxnLst/>
              <a:rect l="l" t="t" r="r" b="b"/>
              <a:pathLst>
                <a:path w="2353310" h="5581882">
                  <a:moveTo>
                    <a:pt x="784860" y="5514572"/>
                  </a:moveTo>
                  <a:cubicBezTo>
                    <a:pt x="905510" y="5555212"/>
                    <a:pt x="1042670" y="5581882"/>
                    <a:pt x="1177290" y="5581882"/>
                  </a:cubicBezTo>
                  <a:cubicBezTo>
                    <a:pt x="1311910" y="5581882"/>
                    <a:pt x="1441450" y="5559022"/>
                    <a:pt x="1560830" y="5518382"/>
                  </a:cubicBezTo>
                  <a:cubicBezTo>
                    <a:pt x="1563370" y="5517112"/>
                    <a:pt x="1565910" y="5517112"/>
                    <a:pt x="1568450" y="5515842"/>
                  </a:cubicBezTo>
                  <a:cubicBezTo>
                    <a:pt x="2016760" y="5353282"/>
                    <a:pt x="2346960" y="4924022"/>
                    <a:pt x="2353310" y="4414024"/>
                  </a:cubicBezTo>
                  <a:lnTo>
                    <a:pt x="2353310" y="0"/>
                  </a:lnTo>
                  <a:lnTo>
                    <a:pt x="0" y="0"/>
                  </a:lnTo>
                  <a:lnTo>
                    <a:pt x="0" y="4410668"/>
                  </a:lnTo>
                  <a:cubicBezTo>
                    <a:pt x="6350" y="4926562"/>
                    <a:pt x="331470" y="5355822"/>
                    <a:pt x="784860" y="5514572"/>
                  </a:cubicBezTo>
                  <a:close/>
                </a:path>
              </a:pathLst>
            </a:custGeom>
            <a:solidFill>
              <a:srgbClr val="2B4A9D"/>
            </a:solidFill>
          </p:spPr>
        </p:sp>
      </p:grpSp>
      <p:sp>
        <p:nvSpPr>
          <p:cNvPr id="21" name="TextBox 21"/>
          <p:cNvSpPr txBox="1"/>
          <p:nvPr/>
        </p:nvSpPr>
        <p:spPr>
          <a:xfrm>
            <a:off x="2428018" y="7376848"/>
            <a:ext cx="8926205" cy="952500"/>
          </a:xfrm>
          <a:prstGeom prst="rect">
            <a:avLst/>
          </a:prstGeom>
        </p:spPr>
        <p:txBody>
          <a:bodyPr lIns="0" tIns="0" rIns="0" bIns="0" rtlCol="0" anchor="t">
            <a:spAutoFit/>
          </a:bodyPr>
          <a:lstStyle/>
          <a:p>
            <a:pPr>
              <a:lnSpc>
                <a:spcPts val="3750"/>
              </a:lnSpc>
            </a:pPr>
            <a:r>
              <a:rPr lang="en-US" sz="3000" spc="300">
                <a:solidFill>
                  <a:srgbClr val="000000"/>
                </a:solidFill>
                <a:latin typeface="Lato Italics"/>
              </a:rPr>
              <a:t>Installing the internet network’s facility in the intended location as desired by the client</a:t>
            </a:r>
          </a:p>
        </p:txBody>
      </p:sp>
      <p:sp>
        <p:nvSpPr>
          <p:cNvPr id="22" name="TextBox 22"/>
          <p:cNvSpPr txBox="1"/>
          <p:nvPr/>
        </p:nvSpPr>
        <p:spPr>
          <a:xfrm>
            <a:off x="1342168" y="6816053"/>
            <a:ext cx="487056" cy="523775"/>
          </a:xfrm>
          <a:prstGeom prst="rect">
            <a:avLst/>
          </a:prstGeom>
        </p:spPr>
        <p:txBody>
          <a:bodyPr lIns="0" tIns="0" rIns="0" bIns="0" rtlCol="0" anchor="t">
            <a:spAutoFit/>
          </a:bodyPr>
          <a:lstStyle/>
          <a:p>
            <a:pPr algn="ctr">
              <a:lnSpc>
                <a:spcPts val="4200"/>
              </a:lnSpc>
            </a:pPr>
            <a:r>
              <a:rPr lang="en-US" sz="3000" spc="300">
                <a:solidFill>
                  <a:srgbClr val="FFFFFF"/>
                </a:solidFill>
                <a:latin typeface="Lato Bold"/>
              </a:rPr>
              <a:t>3</a:t>
            </a:r>
          </a:p>
        </p:txBody>
      </p:sp>
      <p:sp>
        <p:nvSpPr>
          <p:cNvPr id="23" name="TextBox 23"/>
          <p:cNvSpPr txBox="1"/>
          <p:nvPr/>
        </p:nvSpPr>
        <p:spPr>
          <a:xfrm>
            <a:off x="2428018" y="6816053"/>
            <a:ext cx="8926205" cy="523775"/>
          </a:xfrm>
          <a:prstGeom prst="rect">
            <a:avLst/>
          </a:prstGeom>
        </p:spPr>
        <p:txBody>
          <a:bodyPr lIns="0" tIns="0" rIns="0" bIns="0" rtlCol="0" anchor="t">
            <a:spAutoFit/>
          </a:bodyPr>
          <a:lstStyle/>
          <a:p>
            <a:pPr>
              <a:lnSpc>
                <a:spcPts val="4200"/>
              </a:lnSpc>
            </a:pPr>
            <a:r>
              <a:rPr lang="en-US" sz="3000" spc="300">
                <a:solidFill>
                  <a:srgbClr val="2B4A9D"/>
                </a:solidFill>
                <a:latin typeface="Lato Bold"/>
              </a:rPr>
              <a:t>EXECUTION</a:t>
            </a:r>
          </a:p>
        </p:txBody>
      </p:sp>
      <p:grpSp>
        <p:nvGrpSpPr>
          <p:cNvPr id="24" name="Group 24"/>
          <p:cNvGrpSpPr/>
          <p:nvPr/>
        </p:nvGrpSpPr>
        <p:grpSpPr>
          <a:xfrm>
            <a:off x="11839786" y="438150"/>
            <a:ext cx="5962650" cy="9410700"/>
            <a:chOff x="0" y="0"/>
            <a:chExt cx="7950200" cy="12547600"/>
          </a:xfrm>
        </p:grpSpPr>
        <p:pic>
          <p:nvPicPr>
            <p:cNvPr id="25" name="Picture 25"/>
            <p:cNvPicPr>
              <a:picLocks noChangeAspect="1"/>
            </p:cNvPicPr>
            <p:nvPr/>
          </p:nvPicPr>
          <p:blipFill>
            <a:blip r:embed="rId2"/>
            <a:srcRect l="2479" r="2479"/>
            <a:stretch>
              <a:fillRect/>
            </a:stretch>
          </p:blipFill>
          <p:spPr>
            <a:xfrm>
              <a:off x="0" y="0"/>
              <a:ext cx="7950200" cy="12547600"/>
            </a:xfrm>
            <a:prstGeom prst="rect">
              <a:avLst/>
            </a:prstGeom>
          </p:spPr>
        </p:pic>
      </p:grpSp>
      <p:grpSp>
        <p:nvGrpSpPr>
          <p:cNvPr id="26" name="Group 26"/>
          <p:cNvGrpSpPr/>
          <p:nvPr/>
        </p:nvGrpSpPr>
        <p:grpSpPr>
          <a:xfrm rot="2700000">
            <a:off x="-1705354" y="-5607451"/>
            <a:ext cx="6164339" cy="6164339"/>
            <a:chOff x="0" y="0"/>
            <a:chExt cx="1913890" cy="1913890"/>
          </a:xfrm>
        </p:grpSpPr>
        <p:sp>
          <p:nvSpPr>
            <p:cNvPr id="27" name="Freeform 27"/>
            <p:cNvSpPr/>
            <p:nvPr/>
          </p:nvSpPr>
          <p:spPr>
            <a:xfrm>
              <a:off x="0" y="0"/>
              <a:ext cx="1913890" cy="1913890"/>
            </a:xfrm>
            <a:custGeom>
              <a:avLst/>
              <a:gdLst/>
              <a:ahLst/>
              <a:cxnLst/>
              <a:rect l="l" t="t" r="r" b="b"/>
              <a:pathLst>
                <a:path w="1913890" h="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2B4A9D"/>
            </a:solidFill>
          </p:spPr>
        </p:sp>
      </p:grpSp>
      <p:grpSp>
        <p:nvGrpSpPr>
          <p:cNvPr id="28" name="Group 28"/>
          <p:cNvGrpSpPr/>
          <p:nvPr/>
        </p:nvGrpSpPr>
        <p:grpSpPr>
          <a:xfrm rot="2700000">
            <a:off x="-1705354" y="9730112"/>
            <a:ext cx="6164339" cy="6164339"/>
            <a:chOff x="0" y="0"/>
            <a:chExt cx="1913890" cy="1913890"/>
          </a:xfrm>
        </p:grpSpPr>
        <p:sp>
          <p:nvSpPr>
            <p:cNvPr id="29" name="Freeform 29"/>
            <p:cNvSpPr/>
            <p:nvPr/>
          </p:nvSpPr>
          <p:spPr>
            <a:xfrm>
              <a:off x="0" y="0"/>
              <a:ext cx="1913890" cy="1913890"/>
            </a:xfrm>
            <a:custGeom>
              <a:avLst/>
              <a:gdLst/>
              <a:ahLst/>
              <a:cxnLst/>
              <a:rect l="l" t="t" r="r" b="b"/>
              <a:pathLst>
                <a:path w="1913890" h="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2B4A9D"/>
            </a:solidFill>
          </p:spPr>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TotalTime>
  <Words>336</Words>
  <Application>Microsoft Office PowerPoint</Application>
  <PresentationFormat>Personalizado</PresentationFormat>
  <Paragraphs>70</Paragraphs>
  <Slides>12</Slides>
  <Notes>0</Notes>
  <HiddenSlides>0</HiddenSlides>
  <MMClips>0</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12</vt:i4>
      </vt:variant>
    </vt:vector>
  </HeadingPairs>
  <TitlesOfParts>
    <vt:vector size="20" baseType="lpstr">
      <vt:lpstr>Arial</vt:lpstr>
      <vt:lpstr>Poppins Ultra-Bold</vt:lpstr>
      <vt:lpstr>Lato Bold</vt:lpstr>
      <vt:lpstr>Poppins Heavy</vt:lpstr>
      <vt:lpstr>Calibri</vt:lpstr>
      <vt:lpstr>Lato</vt:lpstr>
      <vt:lpstr>Lato Italics</vt:lpstr>
      <vt:lpstr>Office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Elegant and Professional Company Business Proposal Presentation</dc:title>
  <cp:lastModifiedBy>Álvaro Enol Alonso Ortega</cp:lastModifiedBy>
  <cp:revision>2</cp:revision>
  <dcterms:created xsi:type="dcterms:W3CDTF">2006-08-16T00:00:00Z</dcterms:created>
  <dcterms:modified xsi:type="dcterms:W3CDTF">2024-03-05T15:02:45Z</dcterms:modified>
  <dc:identifier>DAF-psweBT8</dc:identifier>
</cp:coreProperties>
</file>